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61" r:id="rId2"/>
  </p:sldMasterIdLst>
  <p:sldIdLst>
    <p:sldId id="256" r:id="rId3"/>
    <p:sldId id="291" r:id="rId4"/>
    <p:sldId id="272" r:id="rId5"/>
    <p:sldId id="273" r:id="rId6"/>
    <p:sldId id="274" r:id="rId7"/>
    <p:sldId id="275" r:id="rId8"/>
    <p:sldId id="276" r:id="rId9"/>
    <p:sldId id="278" r:id="rId10"/>
    <p:sldId id="279" r:id="rId11"/>
    <p:sldId id="277" r:id="rId12"/>
    <p:sldId id="288" r:id="rId13"/>
    <p:sldId id="283" r:id="rId14"/>
    <p:sldId id="289" r:id="rId15"/>
    <p:sldId id="284" r:id="rId16"/>
    <p:sldId id="285" r:id="rId17"/>
    <p:sldId id="287" r:id="rId18"/>
    <p:sldId id="286" r:id="rId19"/>
    <p:sldId id="290" r:id="rId20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E3F486EE-6C74-4C87-A6B5-3E63BE7244CE}"/>
              </a:ext>
            </a:extLst>
          </p:cNvPr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A70116-BD21-4C58-BE58-65503F463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DAADC-0738-4355-AB9C-990CAB0D00F2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7A91BA-ED80-4793-95EF-DE4992D4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A45C2C-53E4-4720-8895-0A3236BD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47DCF-A72D-4944-BDED-994E1A5272B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C9B10-DC2A-4724-95F8-F860962014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10ED45-61D0-4CB1-BDFE-DD70F31F462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B7BC7-3938-4001-BFE4-87BE4489915D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EB6BE0-DA7A-4994-9FB1-D5325AEBFB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CBC9A-CE34-42A0-AF05-0A46BCC5FBC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0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9D027447-4B95-4D45-B8E0-D6982D2D3BA7}"/>
              </a:ext>
            </a:extLst>
          </p:cNvPr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F278AA4-127C-4604-AA20-A1E5B545868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EEE54-D885-4871-878B-FB3A9F334DAF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654DFC-C7CF-452C-9528-EEA8C9EB380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A579D2-B1AE-4CA2-B079-6D354CDB87C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BE6E4-630A-4473-A3AD-BE7CC8C14D9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19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7ED7F30A-A277-47E7-B350-E0F866942654}"/>
              </a:ext>
            </a:extLst>
          </p:cNvPr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AD06967F-EAAB-468F-9CA2-EB6AC6605CE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BEB73-8057-440F-9BCA-CF272E5F703B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BBBE790-57D9-4E59-A73C-1877593E8D5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4A78D6B-43FA-4F56-A81A-A3B0F71A15E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ED63D-1158-42C6-8394-3D2199462B27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20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F86B528A-C903-4590-97FB-D008A2642CE7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D4F4B7D-0DC3-4959-BAB4-756EA9F5F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BE11D-5CB1-4E93-A977-6FB5449D06AF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130A09-67AE-4E93-80E8-0C133B0E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5851CB-2975-4FF4-BC30-1300D66B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97A9B-83E8-46C5-AC97-7B43E19626B4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679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245984FD-4429-47BF-9F8B-379939F082DB}"/>
              </a:ext>
            </a:extLst>
          </p:cNvPr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4EBE7E-8F06-4DA6-A52B-6566B99F1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DADAA-6AAB-4E24-B9A6-8633FF20F8CA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F57185-4693-45FF-9398-5856CD85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D677DC-3EEF-4FF9-8DB1-BEC5D39DC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D56FA-B2C4-4BFE-97C4-DB926CE3348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41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71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7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74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533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6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7BDAB33D-7BB4-4DAE-B452-E11D5EA45E4F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B97AED-B3AC-4BDC-9691-ED4C4D7EE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6AB4E-7FB4-48AF-85E3-0964B29185EC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916AEC-303C-47B0-B5FB-E895074A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01FE14-6F44-4D6F-9BE7-B0423AF2F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32F94-7390-4D2E-B3E1-91DD490ADDF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477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26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16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487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47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3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728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2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6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750A92D3-833A-450B-8C3E-F5F045B2EF83}"/>
              </a:ext>
            </a:extLst>
          </p:cNvPr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4146EF-6691-49EE-B35F-2A24BD80B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F9308-7532-48D2-81ED-9547B3987790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804E3D-06D1-48F1-BF16-19995E3C4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29C784-43A7-4150-97E8-C21947FB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D0971-B9A0-47F3-B55B-85EEAF5603B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09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B5665BBA-235F-4EEC-9D9C-A2037B34F13F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02CFF7D-E337-47E3-A92E-74E676CD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E44C6-8ABE-4BB8-8BF7-AA8A256AA8F3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674CDDA-BCBC-4057-B8C4-4689A2083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6A5B88F-2E2C-409A-B65B-6164CEC6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1498E-8B0A-41F1-8661-3EE9E39246B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184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9E923A2A-FE17-4AE2-8D51-024B11E595F5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A85B3D8-4F70-419C-BA2E-F0BD9041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BFF55-6917-41AB-9915-69FCB24404F3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4801613-48D2-49E1-8616-5FABB741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F4AE2C7-A401-45EC-B782-BF08FB17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1E0C4-0707-4E08-A554-E7D0F4C0642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28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AD53FB0E-F234-4A39-A97D-85AF76B3D12A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5F8629C-2EF1-4C7F-98E7-52B35EDD3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61780-A119-4693-AD8E-C03CF21A2958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20A1AC1-24A2-4246-8AFF-D353B8DB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A9DC351-BDCB-49ED-9A03-D35EA2773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2A433-299A-4042-BEFD-122E167E5814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6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75B5A1D-8EBB-45CD-8726-16968CCD84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D761E06-9F9A-4B3E-88E3-6643CCE9D2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F8E40-55AE-420C-B8FB-89DC531C6524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0D3C326-BFCB-46A8-83A0-B3502253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B66CE-9731-4BBD-B2EF-E356CD5478B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4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358C2F5B-ED60-49DC-A6AA-BDD65533ADFE}"/>
              </a:ext>
            </a:extLst>
          </p:cNvPr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89EF229-3579-482B-9DAA-A5FC0EA9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D48BD-8800-4B2E-AB49-3B2914337195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95716AF-4EE8-4126-A1A1-276E564B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C2D5A44-AD65-481E-844D-E98A3FE9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8F597-A148-4417-90B6-DAC4FD9E0F67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09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84E1C-9E01-4490-8A56-993B9695DB7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86200" y="6042025"/>
            <a:ext cx="976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8753E-D7B6-4014-B81F-AD7009FC1395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0CA6E-C531-48D3-AAC1-95D4B5EEE2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0550" y="6042025"/>
            <a:ext cx="32956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54D1E-E8CD-42B7-AD37-91EA892377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62513" y="5916613"/>
            <a:ext cx="1062037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06638-DCE1-48F4-B593-FA656A756A7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6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7456B-5058-4CCC-9A82-533E59D9C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7DA23-D4FD-4D3F-B780-BAD1BCA15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10563225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6E1B5-9465-4620-A747-BE4D86E80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A9333-C0E0-4328-8ADE-F7A6A1B22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B6B8287-35C0-40A7-AF7C-C80418B8CEBD}" type="datetimeFigureOut">
              <a:rPr lang="en-US"/>
              <a:pPr>
                <a:defRPr/>
              </a:pPr>
              <a:t>5/25/2020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21B74-A780-48B7-8851-57FBCF6A4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4D9B553D-E23F-4404-A311-B052129B330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47" r:id="rId7"/>
    <p:sldLayoutId id="2147483955" r:id="rId8"/>
    <p:sldLayoutId id="2147483956" r:id="rId9"/>
    <p:sldLayoutId id="2147483948" r:id="rId10"/>
    <p:sldLayoutId id="2147483957" r:id="rId11"/>
    <p:sldLayoutId id="2147483958" r:id="rId12"/>
    <p:sldLayoutId id="2147483959" r:id="rId13"/>
    <p:sldLayoutId id="2147483960" r:id="rId14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854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jpg"/><Relationship Id="rId7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jp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jp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B2E69-2BD5-AF44-8415-211294686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6600" dirty="0">
                <a:solidFill>
                  <a:srgbClr val="FFFF00"/>
                </a:solidFill>
              </a:rPr>
              <a:t>“COME WITH US”</a:t>
            </a:r>
            <a:br>
              <a:rPr lang="es-ES" dirty="0"/>
            </a:br>
            <a:r>
              <a:rPr lang="es-ES" dirty="0" err="1"/>
              <a:t>eTwinning</a:t>
            </a:r>
            <a:r>
              <a:rPr lang="es-ES" dirty="0"/>
              <a:t> PROJECT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F035ED-E8EF-5A43-8764-1811F8300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28" y="2104682"/>
            <a:ext cx="3385150" cy="23155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A38A3F-F37A-6143-81A9-6EA7AAB5DA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91" y="324168"/>
            <a:ext cx="2052904" cy="245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9FE931-7C68-4340-8D8A-0E378C711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370" y="542209"/>
            <a:ext cx="1600908" cy="160090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02AF5B-4220-9B4D-8D8B-285B9D6E4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354" y="324168"/>
            <a:ext cx="1808230" cy="183973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792D21-81F2-480A-B6D5-FA794390D1D7}"/>
              </a:ext>
            </a:extLst>
          </p:cNvPr>
          <p:cNvSpPr txBox="1"/>
          <p:nvPr/>
        </p:nvSpPr>
        <p:spPr>
          <a:xfrm>
            <a:off x="2836494" y="5545177"/>
            <a:ext cx="6128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TOPIC</a:t>
            </a:r>
            <a:r>
              <a:rPr kumimoji="0" lang="it-IT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4: WATER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CLASSE</a:t>
            </a:r>
            <a:r>
              <a:rPr kumimoji="0" lang="it-IT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III A  - WALT DISNEY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25DD2-6AE1-42C7-B834-8C8BB6A04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725" y="3983038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Fauna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21AE46-847B-45DB-91AE-43891310D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THESE BIRDS CAN FLY ABOVE ME. </a:t>
            </a:r>
          </a:p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THEY SING AMAZING MELODIES. </a:t>
            </a:r>
          </a:p>
          <a:p>
            <a:pPr algn="ctr" eaLnBrk="1" fontAlgn="auto" hangingPunct="1">
              <a:buFont typeface="Wingdings 2" charset="2"/>
              <a:buNone/>
              <a:defRPr/>
            </a:pPr>
            <a:endParaRPr lang="es-ES" sz="4000" b="1" dirty="0"/>
          </a:p>
        </p:txBody>
      </p:sp>
      <p:pic>
        <p:nvPicPr>
          <p:cNvPr id="22532" name="Imagen 3">
            <a:extLst>
              <a:ext uri="{FF2B5EF4-FFF2-40B4-BE49-F238E27FC236}">
                <a16:creationId xmlns:a16="http://schemas.microsoft.com/office/drawing/2014/main" id="{EC8E4D4B-F2B1-4F87-BA18-83B259C49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n 6">
            <a:extLst>
              <a:ext uri="{FF2B5EF4-FFF2-40B4-BE49-F238E27FC236}">
                <a16:creationId xmlns:a16="http://schemas.microsoft.com/office/drawing/2014/main" id="{0B918986-35A7-4CFE-A3FD-9B993322E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n 7">
            <a:extLst>
              <a:ext uri="{FF2B5EF4-FFF2-40B4-BE49-F238E27FC236}">
                <a16:creationId xmlns:a16="http://schemas.microsoft.com/office/drawing/2014/main" id="{48787E9B-E99D-4981-B4E4-C3D63CCAD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n 8">
            <a:extLst>
              <a:ext uri="{FF2B5EF4-FFF2-40B4-BE49-F238E27FC236}">
                <a16:creationId xmlns:a16="http://schemas.microsoft.com/office/drawing/2014/main" id="{327DFB88-5C7C-4C55-9DC7-D6716E3B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Immagine 4">
            <a:extLst>
              <a:ext uri="{FF2B5EF4-FFF2-40B4-BE49-F238E27FC236}">
                <a16:creationId xmlns:a16="http://schemas.microsoft.com/office/drawing/2014/main" id="{CD69EC44-D96E-4410-8D48-77F2E31408E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320800"/>
            <a:ext cx="324008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CasellaDiTesto 5">
            <a:extLst>
              <a:ext uri="{FF2B5EF4-FFF2-40B4-BE49-F238E27FC236}">
                <a16:creationId xmlns:a16="http://schemas.microsoft.com/office/drawing/2014/main" id="{FF0FC3A2-48C1-4796-8E47-090CA30C4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041775"/>
            <a:ext cx="3240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Kingfisher</a:t>
            </a:r>
          </a:p>
        </p:txBody>
      </p:sp>
      <p:pic>
        <p:nvPicPr>
          <p:cNvPr id="22538" name="Immagine 7">
            <a:extLst>
              <a:ext uri="{FF2B5EF4-FFF2-40B4-BE49-F238E27FC236}">
                <a16:creationId xmlns:a16="http://schemas.microsoft.com/office/drawing/2014/main" id="{4F9580D8-01E2-4FC4-938C-72A8C1FF9C9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533400"/>
            <a:ext cx="32400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CasellaDiTesto 8">
            <a:extLst>
              <a:ext uri="{FF2B5EF4-FFF2-40B4-BE49-F238E27FC236}">
                <a16:creationId xmlns:a16="http://schemas.microsoft.com/office/drawing/2014/main" id="{28497E0C-2947-4D6D-A500-F7A939657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850" y="3236913"/>
            <a:ext cx="3240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Moorhen</a:t>
            </a:r>
          </a:p>
        </p:txBody>
      </p:sp>
      <p:pic>
        <p:nvPicPr>
          <p:cNvPr id="22540" name="Immagine 10">
            <a:extLst>
              <a:ext uri="{FF2B5EF4-FFF2-40B4-BE49-F238E27FC236}">
                <a16:creationId xmlns:a16="http://schemas.microsoft.com/office/drawing/2014/main" id="{B58A016E-2C76-4E39-86C5-D301669E5FC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1330325"/>
            <a:ext cx="32400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CasellaDiTesto 11">
            <a:extLst>
              <a:ext uri="{FF2B5EF4-FFF2-40B4-BE49-F238E27FC236}">
                <a16:creationId xmlns:a16="http://schemas.microsoft.com/office/drawing/2014/main" id="{0F657A09-4E7E-40CA-B234-E534F29BD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0575" y="4116388"/>
            <a:ext cx="32400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Coot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it-IT" altLang="it-IT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7FBA42-D4AD-446C-910E-EDEDA8F8D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3702050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Fauna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4F1A75B-28DF-4878-8792-E4CB64576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51355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defRPr/>
            </a:pPr>
            <a:r>
              <a:rPr lang="es-ES" sz="3600" b="1" dirty="0"/>
              <a:t>ON MY BANKS YOU CAN SEE SOME RODENTS LIKE MICE AND COYPUS, WHICH ARE SIMILAR TO BEAVERS BUT THEY DON’T EAT WOOD. </a:t>
            </a:r>
          </a:p>
        </p:txBody>
      </p:sp>
      <p:pic>
        <p:nvPicPr>
          <p:cNvPr id="23556" name="Imagen 3">
            <a:extLst>
              <a:ext uri="{FF2B5EF4-FFF2-40B4-BE49-F238E27FC236}">
                <a16:creationId xmlns:a16="http://schemas.microsoft.com/office/drawing/2014/main" id="{DB1BACF8-B160-4C8C-AA8B-E6A40247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n 6">
            <a:extLst>
              <a:ext uri="{FF2B5EF4-FFF2-40B4-BE49-F238E27FC236}">
                <a16:creationId xmlns:a16="http://schemas.microsoft.com/office/drawing/2014/main" id="{5C2EC7DE-9CBB-4A08-AC19-0DC5F74E7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agen 7">
            <a:extLst>
              <a:ext uri="{FF2B5EF4-FFF2-40B4-BE49-F238E27FC236}">
                <a16:creationId xmlns:a16="http://schemas.microsoft.com/office/drawing/2014/main" id="{3B78F4FE-C0BF-480A-8F41-03078B14E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magen 8">
            <a:extLst>
              <a:ext uri="{FF2B5EF4-FFF2-40B4-BE49-F238E27FC236}">
                <a16:creationId xmlns:a16="http://schemas.microsoft.com/office/drawing/2014/main" id="{DB9BD49E-1825-46C6-B2CC-E3610503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Immagine 4">
            <a:extLst>
              <a:ext uri="{FF2B5EF4-FFF2-40B4-BE49-F238E27FC236}">
                <a16:creationId xmlns:a16="http://schemas.microsoft.com/office/drawing/2014/main" id="{6C9E747E-4DB8-4A50-BAF9-3A0B1D943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666750"/>
            <a:ext cx="39608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180FC-CAE6-4535-AAFA-2B643EE48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3724275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The river in the past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512B23-EC8C-425F-9BD2-BA618B8A6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263" y="51355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3600" b="1" dirty="0"/>
              <a:t>A LEGEND SAYS ROMULUS AND REMUS WERE ABANDONED ON MY WATER AND MY PLANTS FED THEM UNTIL THE SHE-WOLF RESCUED THEM. </a:t>
            </a:r>
          </a:p>
        </p:txBody>
      </p:sp>
      <p:pic>
        <p:nvPicPr>
          <p:cNvPr id="24580" name="Imagen 3">
            <a:extLst>
              <a:ext uri="{FF2B5EF4-FFF2-40B4-BE49-F238E27FC236}">
                <a16:creationId xmlns:a16="http://schemas.microsoft.com/office/drawing/2014/main" id="{8E787456-3207-49F6-84A5-E0EC2613D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Imagen 6">
            <a:extLst>
              <a:ext uri="{FF2B5EF4-FFF2-40B4-BE49-F238E27FC236}">
                <a16:creationId xmlns:a16="http://schemas.microsoft.com/office/drawing/2014/main" id="{0B79F652-829F-49BC-BF0E-DDF13EBD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Imagen 7">
            <a:extLst>
              <a:ext uri="{FF2B5EF4-FFF2-40B4-BE49-F238E27FC236}">
                <a16:creationId xmlns:a16="http://schemas.microsoft.com/office/drawing/2014/main" id="{97CB7CE8-6E26-40D6-8AF3-740F6BBC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Imagen 8">
            <a:extLst>
              <a:ext uri="{FF2B5EF4-FFF2-40B4-BE49-F238E27FC236}">
                <a16:creationId xmlns:a16="http://schemas.microsoft.com/office/drawing/2014/main" id="{25B39F04-D8CC-4F67-B58C-CF2D46BE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Immagine 7">
            <a:extLst>
              <a:ext uri="{FF2B5EF4-FFF2-40B4-BE49-F238E27FC236}">
                <a16:creationId xmlns:a16="http://schemas.microsoft.com/office/drawing/2014/main" id="{32EF5E32-6FCE-463F-B8B3-79D4FA56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01650"/>
            <a:ext cx="44307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303EF-AAA5-4454-9C1A-895BE0246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725" y="3724275"/>
            <a:ext cx="107886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Pater Tiberius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5F38B4-33A2-4B54-9664-8AD880239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538" y="51355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3600" b="1" dirty="0"/>
              <a:t>I WAS CONSIDERED A GOD. ON THE TIBER ISLAND (AN ANCIENT FORD) THERE IS MY TEMPLE. I WAS CELEBRATED ON </a:t>
            </a:r>
            <a:r>
              <a:rPr lang="es-ES" sz="3600" b="1"/>
              <a:t>THE 8</a:t>
            </a:r>
            <a:r>
              <a:rPr lang="es-ES" sz="3600" b="1" baseline="30000"/>
              <a:t>TH</a:t>
            </a:r>
            <a:r>
              <a:rPr lang="es-ES" sz="3600" b="1"/>
              <a:t> </a:t>
            </a:r>
            <a:r>
              <a:rPr lang="es-ES" sz="3600" b="1" dirty="0"/>
              <a:t>DECEMBER.</a:t>
            </a:r>
            <a:r>
              <a:rPr lang="es-ES" sz="4000" b="1" dirty="0"/>
              <a:t> </a:t>
            </a:r>
          </a:p>
        </p:txBody>
      </p:sp>
      <p:pic>
        <p:nvPicPr>
          <p:cNvPr id="25604" name="Imagen 3">
            <a:extLst>
              <a:ext uri="{FF2B5EF4-FFF2-40B4-BE49-F238E27FC236}">
                <a16:creationId xmlns:a16="http://schemas.microsoft.com/office/drawing/2014/main" id="{C6614056-747D-4F81-8C21-E83211E6E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agen 6">
            <a:extLst>
              <a:ext uri="{FF2B5EF4-FFF2-40B4-BE49-F238E27FC236}">
                <a16:creationId xmlns:a16="http://schemas.microsoft.com/office/drawing/2014/main" id="{E2783C9B-0689-482B-AF0F-877C0494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n 7">
            <a:extLst>
              <a:ext uri="{FF2B5EF4-FFF2-40B4-BE49-F238E27FC236}">
                <a16:creationId xmlns:a16="http://schemas.microsoft.com/office/drawing/2014/main" id="{ABF7BF56-9C76-4033-9F12-0AE00D83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Imagen 8">
            <a:extLst>
              <a:ext uri="{FF2B5EF4-FFF2-40B4-BE49-F238E27FC236}">
                <a16:creationId xmlns:a16="http://schemas.microsoft.com/office/drawing/2014/main" id="{7C53F0B5-F483-486B-847D-426164AA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Immagine 4">
            <a:extLst>
              <a:ext uri="{FF2B5EF4-FFF2-40B4-BE49-F238E27FC236}">
                <a16:creationId xmlns:a16="http://schemas.microsoft.com/office/drawing/2014/main" id="{8774AFDB-2DDF-4D6D-A325-FC5ED3162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514350"/>
            <a:ext cx="396081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B1397-5C4A-4F51-A5F6-5573BC126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3724275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Trade and commerce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3EA123-6C52-4358-8184-30153DE23A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defRPr/>
            </a:pPr>
            <a:r>
              <a:rPr lang="es-ES" sz="3600" b="1" dirty="0"/>
              <a:t>THE ROMANS CARRIED PEOPLE AND THINGS ON ME. </a:t>
            </a:r>
            <a:r>
              <a:rPr lang="en-US" sz="3600" b="1" cap="small" dirty="0"/>
              <a:t>THE GOODS ARRIVED BY SEA FROM THE HARBOUR OF OSTIA AND REACHED THE EMPORIUM.</a:t>
            </a:r>
            <a:r>
              <a:rPr lang="es-ES" sz="3600" b="1" dirty="0"/>
              <a:t> </a:t>
            </a:r>
          </a:p>
        </p:txBody>
      </p:sp>
      <p:pic>
        <p:nvPicPr>
          <p:cNvPr id="26628" name="Imagen 3">
            <a:extLst>
              <a:ext uri="{FF2B5EF4-FFF2-40B4-BE49-F238E27FC236}">
                <a16:creationId xmlns:a16="http://schemas.microsoft.com/office/drawing/2014/main" id="{2D6F4D09-6B84-42D1-90A2-41D59690B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magen 6">
            <a:extLst>
              <a:ext uri="{FF2B5EF4-FFF2-40B4-BE49-F238E27FC236}">
                <a16:creationId xmlns:a16="http://schemas.microsoft.com/office/drawing/2014/main" id="{DA4EDEDB-5C73-431A-9D3B-81BD07E0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n 7">
            <a:extLst>
              <a:ext uri="{FF2B5EF4-FFF2-40B4-BE49-F238E27FC236}">
                <a16:creationId xmlns:a16="http://schemas.microsoft.com/office/drawing/2014/main" id="{287B7B19-FD76-407F-8E27-E9FC9540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Imagen 8">
            <a:extLst>
              <a:ext uri="{FF2B5EF4-FFF2-40B4-BE49-F238E27FC236}">
                <a16:creationId xmlns:a16="http://schemas.microsoft.com/office/drawing/2014/main" id="{E21AFF5C-F1DE-447A-A46E-0AB252203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Immagine 10">
            <a:extLst>
              <a:ext uri="{FF2B5EF4-FFF2-40B4-BE49-F238E27FC236}">
                <a16:creationId xmlns:a16="http://schemas.microsoft.com/office/drawing/2014/main" id="{92E40254-EBF8-4E15-9CEC-C94FCE1935A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268413"/>
            <a:ext cx="39592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Immagine 13">
            <a:extLst>
              <a:ext uri="{FF2B5EF4-FFF2-40B4-BE49-F238E27FC236}">
                <a16:creationId xmlns:a16="http://schemas.microsoft.com/office/drawing/2014/main" id="{591FDE70-EE5A-4968-8EFC-96BF5ABA78D6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1268413"/>
            <a:ext cx="39592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23FE95-99ED-4CCE-82BE-A1E062677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4070350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In ancient Rome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2E4F19-80A9-4A01-A8A9-5651CFC7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839575" cy="1431925"/>
          </a:xfrm>
        </p:spPr>
        <p:txBody>
          <a:bodyPr>
            <a:noAutofit/>
          </a:bodyPr>
          <a:lstStyle/>
          <a:p>
            <a:pPr algn="ctr" eaLnBrk="1" fontAlgn="auto" hangingPunct="1">
              <a:defRPr/>
            </a:pPr>
            <a:r>
              <a:rPr lang="es-ES" sz="3600" b="1" dirty="0"/>
              <a:t>MY WATER WAS CARRIED TO THE CITY BY AQUEDUCT. THE ROMANS CONNECTED ME WITH A SEWER SYSTEM.</a:t>
            </a:r>
          </a:p>
        </p:txBody>
      </p:sp>
      <p:pic>
        <p:nvPicPr>
          <p:cNvPr id="27652" name="Imagen 3">
            <a:extLst>
              <a:ext uri="{FF2B5EF4-FFF2-40B4-BE49-F238E27FC236}">
                <a16:creationId xmlns:a16="http://schemas.microsoft.com/office/drawing/2014/main" id="{FD5E515B-CC59-407C-8E4F-8D6AA343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n 6">
            <a:extLst>
              <a:ext uri="{FF2B5EF4-FFF2-40B4-BE49-F238E27FC236}">
                <a16:creationId xmlns:a16="http://schemas.microsoft.com/office/drawing/2014/main" id="{757306EA-A1CA-48FF-8131-CCB26F8CD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agen 7">
            <a:extLst>
              <a:ext uri="{FF2B5EF4-FFF2-40B4-BE49-F238E27FC236}">
                <a16:creationId xmlns:a16="http://schemas.microsoft.com/office/drawing/2014/main" id="{F89F7685-7DD2-4FD4-B0D1-891894312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Imagen 8">
            <a:extLst>
              <a:ext uri="{FF2B5EF4-FFF2-40B4-BE49-F238E27FC236}">
                <a16:creationId xmlns:a16="http://schemas.microsoft.com/office/drawing/2014/main" id="{D7ACCAE4-9FAB-40C8-B650-BE1925B93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Immagine 4">
            <a:extLst>
              <a:ext uri="{FF2B5EF4-FFF2-40B4-BE49-F238E27FC236}">
                <a16:creationId xmlns:a16="http://schemas.microsoft.com/office/drawing/2014/main" id="{7240BCC6-1E69-49F3-BC16-227E3C7949C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904875"/>
            <a:ext cx="324008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CasellaDiTesto 5">
            <a:extLst>
              <a:ext uri="{FF2B5EF4-FFF2-40B4-BE49-F238E27FC236}">
                <a16:creationId xmlns:a16="http://schemas.microsoft.com/office/drawing/2014/main" id="{BD581DB0-4740-4CCA-B340-10D6C0BC6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838" y="3568700"/>
            <a:ext cx="3240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Cloaca </a:t>
            </a:r>
            <a:r>
              <a:rPr lang="it-IT" altLang="it-IT" sz="2400" dirty="0" err="1">
                <a:solidFill>
                  <a:srgbClr val="FF0000"/>
                </a:solidFill>
              </a:rPr>
              <a:t>Maxima</a:t>
            </a:r>
            <a:endParaRPr lang="it-IT" altLang="it-IT" sz="2400" dirty="0">
              <a:solidFill>
                <a:srgbClr val="FF0000"/>
              </a:solidFill>
            </a:endParaRPr>
          </a:p>
        </p:txBody>
      </p:sp>
      <p:pic>
        <p:nvPicPr>
          <p:cNvPr id="27658" name="Immagine 7">
            <a:extLst>
              <a:ext uri="{FF2B5EF4-FFF2-40B4-BE49-F238E27FC236}">
                <a16:creationId xmlns:a16="http://schemas.microsoft.com/office/drawing/2014/main" id="{1C12723B-3ABD-487F-AD7F-46FCFF0A666F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904875"/>
            <a:ext cx="324008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CasellaDiTesto 8">
            <a:extLst>
              <a:ext uri="{FF2B5EF4-FFF2-40B4-BE49-F238E27FC236}">
                <a16:creationId xmlns:a16="http://schemas.microsoft.com/office/drawing/2014/main" id="{2DE7E2C9-1AC0-49F4-99AD-909983CCA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425" y="3543300"/>
            <a:ext cx="3240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Roman aqueduct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0FF71C-B079-44B5-968D-1CECBA15B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3724275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In the present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BE1B85-37E0-407F-ADEA-F48F9BF1E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3600" b="1" dirty="0"/>
              <a:t>YOU CAN CROSS ME THROUGH A LOT OF BRIDGES. LOVERS ATTACH PADLOCKS TO A LAMPPOST ON OLD “MILVIAN BRIDGE”.</a:t>
            </a:r>
          </a:p>
        </p:txBody>
      </p:sp>
      <p:pic>
        <p:nvPicPr>
          <p:cNvPr id="28676" name="Imagen 3">
            <a:extLst>
              <a:ext uri="{FF2B5EF4-FFF2-40B4-BE49-F238E27FC236}">
                <a16:creationId xmlns:a16="http://schemas.microsoft.com/office/drawing/2014/main" id="{6C83D71B-FBDC-4726-9A72-F19F9623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6">
            <a:extLst>
              <a:ext uri="{FF2B5EF4-FFF2-40B4-BE49-F238E27FC236}">
                <a16:creationId xmlns:a16="http://schemas.microsoft.com/office/drawing/2014/main" id="{5B7483D9-5FC2-4F35-8C6D-2C7AF940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7">
            <a:extLst>
              <a:ext uri="{FF2B5EF4-FFF2-40B4-BE49-F238E27FC236}">
                <a16:creationId xmlns:a16="http://schemas.microsoft.com/office/drawing/2014/main" id="{E873A884-592B-4458-9259-9272E60F0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8">
            <a:extLst>
              <a:ext uri="{FF2B5EF4-FFF2-40B4-BE49-F238E27FC236}">
                <a16:creationId xmlns:a16="http://schemas.microsoft.com/office/drawing/2014/main" id="{38830A77-FD3B-43DD-8F82-E91710180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Immagine 4">
            <a:extLst>
              <a:ext uri="{FF2B5EF4-FFF2-40B4-BE49-F238E27FC236}">
                <a16:creationId xmlns:a16="http://schemas.microsoft.com/office/drawing/2014/main" id="{CE4E91D8-C1B6-4871-B085-16729373911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63525"/>
            <a:ext cx="32385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Immagine 10">
            <a:extLst>
              <a:ext uri="{FF2B5EF4-FFF2-40B4-BE49-F238E27FC236}">
                <a16:creationId xmlns:a16="http://schemas.microsoft.com/office/drawing/2014/main" id="{F78160D7-1651-4799-935C-13758C67678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63525"/>
            <a:ext cx="32400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6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6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C5084-51C1-4387-A05E-6288DD3CB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3724275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Sport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D6F0E2-9135-4992-BB49-E6D86BD3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YOU CAN DO CANOEING AND RAFTING </a:t>
            </a:r>
          </a:p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IN MY WATER.</a:t>
            </a:r>
          </a:p>
        </p:txBody>
      </p:sp>
      <p:pic>
        <p:nvPicPr>
          <p:cNvPr id="29700" name="Imagen 3">
            <a:extLst>
              <a:ext uri="{FF2B5EF4-FFF2-40B4-BE49-F238E27FC236}">
                <a16:creationId xmlns:a16="http://schemas.microsoft.com/office/drawing/2014/main" id="{931A02CD-6814-470F-8A2F-96173B085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agen 6">
            <a:extLst>
              <a:ext uri="{FF2B5EF4-FFF2-40B4-BE49-F238E27FC236}">
                <a16:creationId xmlns:a16="http://schemas.microsoft.com/office/drawing/2014/main" id="{906E1A36-3364-4275-BAC7-488319A9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n 7">
            <a:extLst>
              <a:ext uri="{FF2B5EF4-FFF2-40B4-BE49-F238E27FC236}">
                <a16:creationId xmlns:a16="http://schemas.microsoft.com/office/drawing/2014/main" id="{6FEC302A-2DA8-4FF6-97D9-8891D9D9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n 8">
            <a:extLst>
              <a:ext uri="{FF2B5EF4-FFF2-40B4-BE49-F238E27FC236}">
                <a16:creationId xmlns:a16="http://schemas.microsoft.com/office/drawing/2014/main" id="{6F24551B-FA83-4CFB-9B2C-640DFC987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magine 4">
            <a:extLst>
              <a:ext uri="{FF2B5EF4-FFF2-40B4-BE49-F238E27FC236}">
                <a16:creationId xmlns:a16="http://schemas.microsoft.com/office/drawing/2014/main" id="{AB0F2EF0-DA18-422B-A45B-C85F9F2F2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666750"/>
            <a:ext cx="2951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Immagine 7">
            <a:extLst>
              <a:ext uri="{FF2B5EF4-FFF2-40B4-BE49-F238E27FC236}">
                <a16:creationId xmlns:a16="http://schemas.microsoft.com/office/drawing/2014/main" id="{513B0E04-11B1-4E44-BB3D-57DADC0CE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66750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4859EC-0DB1-4235-97A7-E9F61F7B4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3724275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Activites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72F17F-DE7A-4D16-8C77-89597DE3A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263" y="5178425"/>
            <a:ext cx="11663362" cy="1477963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3600" b="1" dirty="0"/>
              <a:t>TOURISTS CAN MAKE A BOAT TRIP. IN SUMMER TIME ON MY BANKS THERE ARE LOTS OF MARKETS AND RESTAURANTS, BARS, MUSIC AND EVEN A BEACH.</a:t>
            </a:r>
            <a:r>
              <a:rPr lang="es-ES" sz="4000" b="1" dirty="0"/>
              <a:t> </a:t>
            </a:r>
          </a:p>
        </p:txBody>
      </p:sp>
      <p:pic>
        <p:nvPicPr>
          <p:cNvPr id="30724" name="Imagen 3">
            <a:extLst>
              <a:ext uri="{FF2B5EF4-FFF2-40B4-BE49-F238E27FC236}">
                <a16:creationId xmlns:a16="http://schemas.microsoft.com/office/drawing/2014/main" id="{7895F281-7732-42D7-A710-6240903C1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n 6">
            <a:extLst>
              <a:ext uri="{FF2B5EF4-FFF2-40B4-BE49-F238E27FC236}">
                <a16:creationId xmlns:a16="http://schemas.microsoft.com/office/drawing/2014/main" id="{27F67E97-5D6D-49B7-991A-2F1F9B9F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n 7">
            <a:extLst>
              <a:ext uri="{FF2B5EF4-FFF2-40B4-BE49-F238E27FC236}">
                <a16:creationId xmlns:a16="http://schemas.microsoft.com/office/drawing/2014/main" id="{591DA3FC-7B05-4960-905E-002402145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n 8">
            <a:extLst>
              <a:ext uri="{FF2B5EF4-FFF2-40B4-BE49-F238E27FC236}">
                <a16:creationId xmlns:a16="http://schemas.microsoft.com/office/drawing/2014/main" id="{A564954F-59D2-43F5-9BFB-17946AA66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magine 4">
            <a:extLst>
              <a:ext uri="{FF2B5EF4-FFF2-40B4-BE49-F238E27FC236}">
                <a16:creationId xmlns:a16="http://schemas.microsoft.com/office/drawing/2014/main" id="{FECC02A1-8695-40E7-A4B8-4D5A6A6E53C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468438"/>
            <a:ext cx="32400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Immagine 7">
            <a:extLst>
              <a:ext uri="{FF2B5EF4-FFF2-40B4-BE49-F238E27FC236}">
                <a16:creationId xmlns:a16="http://schemas.microsoft.com/office/drawing/2014/main" id="{A184F531-ECFC-46B5-82C4-F7A26BF1A85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8" y="1468438"/>
            <a:ext cx="32400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Immagine 10">
            <a:extLst>
              <a:ext uri="{FF2B5EF4-FFF2-40B4-BE49-F238E27FC236}">
                <a16:creationId xmlns:a16="http://schemas.microsoft.com/office/drawing/2014/main" id="{44EB4E49-6BE6-4586-9FBD-5C24925C0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61925"/>
            <a:ext cx="43116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25E302-A25C-49B5-AF40-5D225DB8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10572750" cy="8604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TOPIC 4: LIFE IN OUR RIVER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E42D7B-A4AE-4058-A394-E88E3549F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4583113"/>
            <a:ext cx="10555287" cy="2859087"/>
          </a:xfrm>
        </p:spPr>
        <p:txBody>
          <a:bodyPr/>
          <a:lstStyle/>
          <a:p>
            <a:pPr marL="0" indent="0"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HELLO FRIENDS ! I AM THE RIVER TIBER !</a:t>
            </a:r>
          </a:p>
          <a:p>
            <a:pPr marL="0" indent="0"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COME WITH US TO KNOW ME BETTER!</a:t>
            </a:r>
          </a:p>
        </p:txBody>
      </p:sp>
      <p:pic>
        <p:nvPicPr>
          <p:cNvPr id="14340" name="Imagen 3">
            <a:extLst>
              <a:ext uri="{FF2B5EF4-FFF2-40B4-BE49-F238E27FC236}">
                <a16:creationId xmlns:a16="http://schemas.microsoft.com/office/drawing/2014/main" id="{AB408681-D619-4136-89E1-DC261D2F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0" y="128588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n 6">
            <a:extLst>
              <a:ext uri="{FF2B5EF4-FFF2-40B4-BE49-F238E27FC236}">
                <a16:creationId xmlns:a16="http://schemas.microsoft.com/office/drawing/2014/main" id="{1CCBFEB6-C7AF-4BF0-BE76-6F0972631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58763"/>
            <a:ext cx="5064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n 7">
            <a:extLst>
              <a:ext uri="{FF2B5EF4-FFF2-40B4-BE49-F238E27FC236}">
                <a16:creationId xmlns:a16="http://schemas.microsoft.com/office/drawing/2014/main" id="{417C773E-8889-4FC9-B7CA-1CD686A8F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239713"/>
            <a:ext cx="515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n 8">
            <a:extLst>
              <a:ext uri="{FF2B5EF4-FFF2-40B4-BE49-F238E27FC236}">
                <a16:creationId xmlns:a16="http://schemas.microsoft.com/office/drawing/2014/main" id="{A978183B-DE07-443A-A1E7-B85BCCD6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03188"/>
            <a:ext cx="6413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Immagine 4">
            <a:extLst>
              <a:ext uri="{FF2B5EF4-FFF2-40B4-BE49-F238E27FC236}">
                <a16:creationId xmlns:a16="http://schemas.microsoft.com/office/drawing/2014/main" id="{81440580-1846-4762-BAC0-9884723F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185988"/>
            <a:ext cx="70389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10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58D77-2474-4F39-8CF1-A97178BC3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3724275"/>
            <a:ext cx="11380788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3600" dirty="0"/>
              <a:t>Source of the river </a:t>
            </a:r>
            <a:r>
              <a:rPr lang="es-ES" sz="4400" dirty="0"/>
              <a:t>    </a:t>
            </a:r>
            <a:r>
              <a:rPr lang="es-ES" sz="3600" dirty="0"/>
              <a:t>coulumn with eagle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D476D2-80BB-4985-8AF1-26F7B5306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I RISE AT MOUNT FUMAIOLO IN THE REGION</a:t>
            </a:r>
          </a:p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 OF  “EMILIA ROMAGNA”.</a:t>
            </a:r>
          </a:p>
        </p:txBody>
      </p:sp>
      <p:pic>
        <p:nvPicPr>
          <p:cNvPr id="15364" name="Imagen 3">
            <a:extLst>
              <a:ext uri="{FF2B5EF4-FFF2-40B4-BE49-F238E27FC236}">
                <a16:creationId xmlns:a16="http://schemas.microsoft.com/office/drawing/2014/main" id="{63D061A1-D6FC-44F6-80D6-388FB7DD8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n 6">
            <a:extLst>
              <a:ext uri="{FF2B5EF4-FFF2-40B4-BE49-F238E27FC236}">
                <a16:creationId xmlns:a16="http://schemas.microsoft.com/office/drawing/2014/main" id="{C64C8D13-7943-4564-99DA-18DBD95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7">
            <a:extLst>
              <a:ext uri="{FF2B5EF4-FFF2-40B4-BE49-F238E27FC236}">
                <a16:creationId xmlns:a16="http://schemas.microsoft.com/office/drawing/2014/main" id="{418EDF5A-F169-4563-920B-6CFF2996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8">
            <a:extLst>
              <a:ext uri="{FF2B5EF4-FFF2-40B4-BE49-F238E27FC236}">
                <a16:creationId xmlns:a16="http://schemas.microsoft.com/office/drawing/2014/main" id="{8C6000EC-28A2-449F-B97B-3D115769B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magine 4">
            <a:extLst>
              <a:ext uri="{FF2B5EF4-FFF2-40B4-BE49-F238E27FC236}">
                <a16:creationId xmlns:a16="http://schemas.microsoft.com/office/drawing/2014/main" id="{5C9EF1DC-788C-428C-A98E-F7B1E509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088232"/>
            <a:ext cx="36226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Immagine 11">
            <a:extLst>
              <a:ext uri="{FF2B5EF4-FFF2-40B4-BE49-F238E27FC236}">
                <a16:creationId xmlns:a16="http://schemas.microsoft.com/office/drawing/2014/main" id="{80ECBF35-8943-4F89-A0B3-CD4698510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37" y="1088232"/>
            <a:ext cx="36226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3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BCF68-0B11-4A38-9F21-A68F2502E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3724275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The path of the river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A97DA7-98E0-4C6B-B39A-340C0A933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I FLOW FOR 405 KILOMETRES THROUGH THE REGIONS OF TUSCANY, UMBRIA AND LAZIO.</a:t>
            </a:r>
          </a:p>
        </p:txBody>
      </p:sp>
      <p:pic>
        <p:nvPicPr>
          <p:cNvPr id="16388" name="Imagen 3">
            <a:extLst>
              <a:ext uri="{FF2B5EF4-FFF2-40B4-BE49-F238E27FC236}">
                <a16:creationId xmlns:a16="http://schemas.microsoft.com/office/drawing/2014/main" id="{B3A6029C-19FC-49D5-9CA9-C746E9527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n 6">
            <a:extLst>
              <a:ext uri="{FF2B5EF4-FFF2-40B4-BE49-F238E27FC236}">
                <a16:creationId xmlns:a16="http://schemas.microsoft.com/office/drawing/2014/main" id="{1F9498F3-E58C-48D9-9365-8C17F129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n 7">
            <a:extLst>
              <a:ext uri="{FF2B5EF4-FFF2-40B4-BE49-F238E27FC236}">
                <a16:creationId xmlns:a16="http://schemas.microsoft.com/office/drawing/2014/main" id="{744104E0-B756-4664-ADF7-06A088F3D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agen 8">
            <a:extLst>
              <a:ext uri="{FF2B5EF4-FFF2-40B4-BE49-F238E27FC236}">
                <a16:creationId xmlns:a16="http://schemas.microsoft.com/office/drawing/2014/main" id="{FA5EED6B-5E7F-4A39-9DB6-D89484BE0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Immagine 4">
            <a:extLst>
              <a:ext uri="{FF2B5EF4-FFF2-40B4-BE49-F238E27FC236}">
                <a16:creationId xmlns:a16="http://schemas.microsoft.com/office/drawing/2014/main" id="{416BBA94-D25B-46EB-957F-EE6A4CE15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182563"/>
            <a:ext cx="3735388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1A2E86-53AD-4CA0-BC09-59ACA5715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3724275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Tributaries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94786B-1F2D-4B35-BE60-1F0CD647D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I HAVE GOT A LOT OF TRIBUTARIES. THE MOST IMPORTANT IS THE RIVER “ANIENE”.</a:t>
            </a:r>
          </a:p>
        </p:txBody>
      </p:sp>
      <p:pic>
        <p:nvPicPr>
          <p:cNvPr id="17412" name="Imagen 3">
            <a:extLst>
              <a:ext uri="{FF2B5EF4-FFF2-40B4-BE49-F238E27FC236}">
                <a16:creationId xmlns:a16="http://schemas.microsoft.com/office/drawing/2014/main" id="{8E195AE5-72F5-4B46-9DF5-1F6440BAC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6">
            <a:extLst>
              <a:ext uri="{FF2B5EF4-FFF2-40B4-BE49-F238E27FC236}">
                <a16:creationId xmlns:a16="http://schemas.microsoft.com/office/drawing/2014/main" id="{19122505-D3A1-4E96-9AA6-0A473EF7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7">
            <a:extLst>
              <a:ext uri="{FF2B5EF4-FFF2-40B4-BE49-F238E27FC236}">
                <a16:creationId xmlns:a16="http://schemas.microsoft.com/office/drawing/2014/main" id="{4106C50C-F585-4235-B4E9-D61ED151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agen 8">
            <a:extLst>
              <a:ext uri="{FF2B5EF4-FFF2-40B4-BE49-F238E27FC236}">
                <a16:creationId xmlns:a16="http://schemas.microsoft.com/office/drawing/2014/main" id="{7B559DF6-B3A9-45E6-AD4B-3FCAB49E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486B4D2-939C-49BE-AC71-D3C81BFF92E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41310" y="200461"/>
            <a:ext cx="2915414" cy="357800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F19219-6650-4280-B6FC-95EF33E7B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3724275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The mouth of the river Tiber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699657-0665-4491-94F7-AA8B059BC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045075"/>
            <a:ext cx="11506200" cy="1611313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3500" b="1" dirty="0"/>
              <a:t>I MEET THE TYRRHENIAN SEA THROUGH A MOUTH OF DELTA, SPLIT INTO TWO BRANCHES:</a:t>
            </a:r>
          </a:p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3500" b="1" dirty="0"/>
              <a:t>“FIUMARA GRANDE” AND “CANALE DI TRAIANO”. </a:t>
            </a:r>
          </a:p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 </a:t>
            </a:r>
          </a:p>
        </p:txBody>
      </p:sp>
      <p:pic>
        <p:nvPicPr>
          <p:cNvPr id="18436" name="Imagen 3">
            <a:extLst>
              <a:ext uri="{FF2B5EF4-FFF2-40B4-BE49-F238E27FC236}">
                <a16:creationId xmlns:a16="http://schemas.microsoft.com/office/drawing/2014/main" id="{E7312EB6-14B7-4567-9529-6D92C165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n 6">
            <a:extLst>
              <a:ext uri="{FF2B5EF4-FFF2-40B4-BE49-F238E27FC236}">
                <a16:creationId xmlns:a16="http://schemas.microsoft.com/office/drawing/2014/main" id="{D3FF1547-4DBC-48F6-B2E5-4F098A09D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n 7">
            <a:extLst>
              <a:ext uri="{FF2B5EF4-FFF2-40B4-BE49-F238E27FC236}">
                <a16:creationId xmlns:a16="http://schemas.microsoft.com/office/drawing/2014/main" id="{4F8D984C-4692-4552-AFED-357335C0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Imagen 8">
            <a:extLst>
              <a:ext uri="{FF2B5EF4-FFF2-40B4-BE49-F238E27FC236}">
                <a16:creationId xmlns:a16="http://schemas.microsoft.com/office/drawing/2014/main" id="{57C589CE-5529-4D9C-B7FB-53F6526C5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Immagine 7">
            <a:extLst>
              <a:ext uri="{FF2B5EF4-FFF2-40B4-BE49-F238E27FC236}">
                <a16:creationId xmlns:a16="http://schemas.microsoft.com/office/drawing/2014/main" id="{7EAC545A-DBE2-4CFD-BB3C-ADBC47D01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404813"/>
            <a:ext cx="442595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D481C-D996-40DC-916E-39BEAC402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925" y="3732213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Flora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5ACB5C-C0A1-4339-9B99-53A5186BA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DURING MY PATH I MEET DIFFERENT TREES, </a:t>
            </a:r>
          </a:p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LIKE WHITE POPLARS, WILLOWS AND LAURELS.</a:t>
            </a:r>
          </a:p>
        </p:txBody>
      </p:sp>
      <p:pic>
        <p:nvPicPr>
          <p:cNvPr id="19460" name="Imagen 3">
            <a:extLst>
              <a:ext uri="{FF2B5EF4-FFF2-40B4-BE49-F238E27FC236}">
                <a16:creationId xmlns:a16="http://schemas.microsoft.com/office/drawing/2014/main" id="{39A29C75-D180-4F80-91DC-6ED502F26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n 6">
            <a:extLst>
              <a:ext uri="{FF2B5EF4-FFF2-40B4-BE49-F238E27FC236}">
                <a16:creationId xmlns:a16="http://schemas.microsoft.com/office/drawing/2014/main" id="{66DFAB54-C73B-4078-80F2-74EAAF48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n 7">
            <a:extLst>
              <a:ext uri="{FF2B5EF4-FFF2-40B4-BE49-F238E27FC236}">
                <a16:creationId xmlns:a16="http://schemas.microsoft.com/office/drawing/2014/main" id="{DF0B9A0F-3C5E-4C0E-810D-3F35CC01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Imagen 8">
            <a:extLst>
              <a:ext uri="{FF2B5EF4-FFF2-40B4-BE49-F238E27FC236}">
                <a16:creationId xmlns:a16="http://schemas.microsoft.com/office/drawing/2014/main" id="{71DEBAC9-1DF3-4FDF-B74B-C9BD5FFC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Immagine 4">
            <a:extLst>
              <a:ext uri="{FF2B5EF4-FFF2-40B4-BE49-F238E27FC236}">
                <a16:creationId xmlns:a16="http://schemas.microsoft.com/office/drawing/2014/main" id="{50440D5C-804A-4161-AD11-65A29B9D5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993775"/>
            <a:ext cx="33591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CasellaDiTesto 5">
            <a:extLst>
              <a:ext uri="{FF2B5EF4-FFF2-40B4-BE49-F238E27FC236}">
                <a16:creationId xmlns:a16="http://schemas.microsoft.com/office/drawing/2014/main" id="{709EFF24-4A41-4ABD-BF47-090C924E2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3781425"/>
            <a:ext cx="3236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White poplar</a:t>
            </a:r>
          </a:p>
        </p:txBody>
      </p:sp>
      <p:pic>
        <p:nvPicPr>
          <p:cNvPr id="19466" name="Immagine 7">
            <a:extLst>
              <a:ext uri="{FF2B5EF4-FFF2-40B4-BE49-F238E27FC236}">
                <a16:creationId xmlns:a16="http://schemas.microsoft.com/office/drawing/2014/main" id="{B27AF7BC-B8BC-4D7B-80C1-3E5609474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531813"/>
            <a:ext cx="33591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CasellaDiTesto 8">
            <a:extLst>
              <a:ext uri="{FF2B5EF4-FFF2-40B4-BE49-F238E27FC236}">
                <a16:creationId xmlns:a16="http://schemas.microsoft.com/office/drawing/2014/main" id="{E2240E25-B4F5-40E1-931E-99916B42D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3086100"/>
            <a:ext cx="3576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Willow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it-IT" altLang="it-IT" sz="2400">
              <a:solidFill>
                <a:srgbClr val="FF0000"/>
              </a:solidFill>
            </a:endParaRPr>
          </a:p>
        </p:txBody>
      </p:sp>
      <p:pic>
        <p:nvPicPr>
          <p:cNvPr id="19468" name="Immagine 16">
            <a:extLst>
              <a:ext uri="{FF2B5EF4-FFF2-40B4-BE49-F238E27FC236}">
                <a16:creationId xmlns:a16="http://schemas.microsoft.com/office/drawing/2014/main" id="{0650EE0F-25CC-45D0-B9F8-FA74007FABA3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1009650"/>
            <a:ext cx="25209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CasellaDiTesto 17">
            <a:extLst>
              <a:ext uri="{FF2B5EF4-FFF2-40B4-BE49-F238E27FC236}">
                <a16:creationId xmlns:a16="http://schemas.microsoft.com/office/drawing/2014/main" id="{E9DEFFC6-40C7-4AFF-9E91-B208EF346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588" y="4352925"/>
            <a:ext cx="2520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    Laurel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7F4CE-CB44-41C3-BCA1-1F735AE15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5" y="4141788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Flora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1D53F7-3CAE-49AC-A570-6F988FFBE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ON THE RIVER BANKS A LOT OF PLANTS GROW, LIKE REEDS AND CANES.</a:t>
            </a:r>
          </a:p>
        </p:txBody>
      </p:sp>
      <p:pic>
        <p:nvPicPr>
          <p:cNvPr id="20484" name="Imagen 3">
            <a:extLst>
              <a:ext uri="{FF2B5EF4-FFF2-40B4-BE49-F238E27FC236}">
                <a16:creationId xmlns:a16="http://schemas.microsoft.com/office/drawing/2014/main" id="{48DFE4F0-179C-4D67-A7AA-8EE597FF2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n 6">
            <a:extLst>
              <a:ext uri="{FF2B5EF4-FFF2-40B4-BE49-F238E27FC236}">
                <a16:creationId xmlns:a16="http://schemas.microsoft.com/office/drawing/2014/main" id="{2BB7888C-BE10-458D-9298-1C9B77A6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n 7">
            <a:extLst>
              <a:ext uri="{FF2B5EF4-FFF2-40B4-BE49-F238E27FC236}">
                <a16:creationId xmlns:a16="http://schemas.microsoft.com/office/drawing/2014/main" id="{6F0D64FF-A2CA-4117-80FE-4C7049420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agen 8">
            <a:extLst>
              <a:ext uri="{FF2B5EF4-FFF2-40B4-BE49-F238E27FC236}">
                <a16:creationId xmlns:a16="http://schemas.microsoft.com/office/drawing/2014/main" id="{3331C04D-C2D8-428E-9599-51ACB92D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Immagine 4">
            <a:extLst>
              <a:ext uri="{FF2B5EF4-FFF2-40B4-BE49-F238E27FC236}">
                <a16:creationId xmlns:a16="http://schemas.microsoft.com/office/drawing/2014/main" id="{E9F0991B-C141-4568-8FD8-020CB44F22D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600075"/>
            <a:ext cx="36004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CasellaDiTesto 5">
            <a:extLst>
              <a:ext uri="{FF2B5EF4-FFF2-40B4-BE49-F238E27FC236}">
                <a16:creationId xmlns:a16="http://schemas.microsoft.com/office/drawing/2014/main" id="{61D0615D-C1E5-497B-9A90-706506D69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38" y="3679825"/>
            <a:ext cx="2890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Reeds</a:t>
            </a:r>
          </a:p>
        </p:txBody>
      </p:sp>
      <p:pic>
        <p:nvPicPr>
          <p:cNvPr id="20490" name="Immagine 4">
            <a:extLst>
              <a:ext uri="{FF2B5EF4-FFF2-40B4-BE49-F238E27FC236}">
                <a16:creationId xmlns:a16="http://schemas.microsoft.com/office/drawing/2014/main" id="{5FFD442E-7405-404B-9C46-CCB2F859458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09600"/>
            <a:ext cx="36004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CasellaDiTesto 5">
            <a:extLst>
              <a:ext uri="{FF2B5EF4-FFF2-40B4-BE49-F238E27FC236}">
                <a16:creationId xmlns:a16="http://schemas.microsoft.com/office/drawing/2014/main" id="{42A73790-505D-4378-92E9-20D44D139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75" y="3670300"/>
            <a:ext cx="4957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Canes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51D1FD-6871-40FE-9CFA-79AB551CA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3724275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Fauna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A8DBFC-53E8-481C-AE58-EAF42B5E1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5224463"/>
            <a:ext cx="11506200" cy="1431925"/>
          </a:xfrm>
        </p:spPr>
        <p:txBody>
          <a:bodyPr>
            <a:noAutofit/>
          </a:bodyPr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THESE FISH, DUCKS AND FROGS</a:t>
            </a:r>
          </a:p>
          <a:p>
            <a:pPr algn="ctr" eaLnBrk="1" fontAlgn="auto" hangingPunct="1">
              <a:buFont typeface="Wingdings 2" charset="2"/>
              <a:buNone/>
              <a:defRPr/>
            </a:pPr>
            <a:r>
              <a:rPr lang="es-ES" sz="4000" b="1" dirty="0"/>
              <a:t> CAN SWIM IN ME.</a:t>
            </a:r>
          </a:p>
        </p:txBody>
      </p:sp>
      <p:pic>
        <p:nvPicPr>
          <p:cNvPr id="21508" name="Imagen 3">
            <a:extLst>
              <a:ext uri="{FF2B5EF4-FFF2-40B4-BE49-F238E27FC236}">
                <a16:creationId xmlns:a16="http://schemas.microsoft.com/office/drawing/2014/main" id="{D45DABD7-05CF-46F5-B810-19753784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Imagen 6">
            <a:extLst>
              <a:ext uri="{FF2B5EF4-FFF2-40B4-BE49-F238E27FC236}">
                <a16:creationId xmlns:a16="http://schemas.microsoft.com/office/drawing/2014/main" id="{B30EF9F1-5CC7-43E9-9FDF-E9B84B0A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magen 7">
            <a:extLst>
              <a:ext uri="{FF2B5EF4-FFF2-40B4-BE49-F238E27FC236}">
                <a16:creationId xmlns:a16="http://schemas.microsoft.com/office/drawing/2014/main" id="{617F1841-5F4A-46D7-B9C6-2F10FBD9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Imagen 8">
            <a:extLst>
              <a:ext uri="{FF2B5EF4-FFF2-40B4-BE49-F238E27FC236}">
                <a16:creationId xmlns:a16="http://schemas.microsoft.com/office/drawing/2014/main" id="{30072A00-5A2D-4D04-BAA0-EABE819BD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Immagine 4">
            <a:extLst>
              <a:ext uri="{FF2B5EF4-FFF2-40B4-BE49-F238E27FC236}">
                <a16:creationId xmlns:a16="http://schemas.microsoft.com/office/drawing/2014/main" id="{7A8E59DD-A1E2-48C9-AD42-EE269CFB787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543050"/>
            <a:ext cx="25209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CasellaDiTesto 5">
            <a:extLst>
              <a:ext uri="{FF2B5EF4-FFF2-40B4-BE49-F238E27FC236}">
                <a16:creationId xmlns:a16="http://schemas.microsoft.com/office/drawing/2014/main" id="{8A43DA58-FB3A-417A-950B-6AB7E461F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3794125"/>
            <a:ext cx="285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Pike</a:t>
            </a:r>
          </a:p>
        </p:txBody>
      </p:sp>
      <p:pic>
        <p:nvPicPr>
          <p:cNvPr id="21514" name="Immagine 3" descr="IMG_20200510_115447.jpg">
            <a:extLst>
              <a:ext uri="{FF2B5EF4-FFF2-40B4-BE49-F238E27FC236}">
                <a16:creationId xmlns:a16="http://schemas.microsoft.com/office/drawing/2014/main" id="{DFF385C1-6442-4367-B34A-55E83C3FC30F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3550"/>
            <a:ext cx="25193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Immagine 7">
            <a:extLst>
              <a:ext uri="{FF2B5EF4-FFF2-40B4-BE49-F238E27FC236}">
                <a16:creationId xmlns:a16="http://schemas.microsoft.com/office/drawing/2014/main" id="{F1F2B42F-CBF9-4D12-8B4E-D3E28ABC1211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463550"/>
            <a:ext cx="25193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Immagine 11">
            <a:extLst>
              <a:ext uri="{FF2B5EF4-FFF2-40B4-BE49-F238E27FC236}">
                <a16:creationId xmlns:a16="http://schemas.microsoft.com/office/drawing/2014/main" id="{D0C42428-C125-44A9-B00C-4A8735D07EDF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13" y="1528763"/>
            <a:ext cx="27003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CasellaDiTesto 12">
            <a:extLst>
              <a:ext uri="{FF2B5EF4-FFF2-40B4-BE49-F238E27FC236}">
                <a16:creationId xmlns:a16="http://schemas.microsoft.com/office/drawing/2014/main" id="{000D7342-6981-4271-AC1B-497AA0EBC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6713" y="3889375"/>
            <a:ext cx="2676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Frog</a:t>
            </a:r>
          </a:p>
        </p:txBody>
      </p:sp>
      <p:sp>
        <p:nvSpPr>
          <p:cNvPr id="21518" name="CasellaDiTesto 5">
            <a:extLst>
              <a:ext uri="{FF2B5EF4-FFF2-40B4-BE49-F238E27FC236}">
                <a16:creationId xmlns:a16="http://schemas.microsoft.com/office/drawing/2014/main" id="{06F0999A-6C86-421C-9379-A880F1C07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900" y="2778125"/>
            <a:ext cx="285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Carp</a:t>
            </a:r>
          </a:p>
        </p:txBody>
      </p:sp>
      <p:sp>
        <p:nvSpPr>
          <p:cNvPr id="21519" name="CasellaDiTesto 12">
            <a:extLst>
              <a:ext uri="{FF2B5EF4-FFF2-40B4-BE49-F238E27FC236}">
                <a16:creationId xmlns:a16="http://schemas.microsoft.com/office/drawing/2014/main" id="{6FFE243D-3676-4D60-B71B-135D36042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38" y="2778125"/>
            <a:ext cx="2676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Ducks and ducklings</a:t>
            </a:r>
          </a:p>
        </p:txBody>
      </p:sp>
    </p:spTree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ble">
  <a:themeElements>
    <a:clrScheme name="Ci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1_Citable">
  <a:themeElements>
    <a:clrScheme name="Ci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410</Words>
  <Application>Microsoft Office PowerPoint</Application>
  <PresentationFormat>Widescreen</PresentationFormat>
  <Paragraphs>59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Century Gothic</vt:lpstr>
      <vt:lpstr>Wingdings 2</vt:lpstr>
      <vt:lpstr>Citable</vt:lpstr>
      <vt:lpstr>1_Citable</vt:lpstr>
      <vt:lpstr>“COME WITH US” eTwinning PROJECT</vt:lpstr>
      <vt:lpstr>TOPIC 4: LIFE IN OUR RIVER</vt:lpstr>
      <vt:lpstr>Source of the river     coulumn with eagle  </vt:lpstr>
      <vt:lpstr>The path of the river</vt:lpstr>
      <vt:lpstr>Tributaries</vt:lpstr>
      <vt:lpstr>The mouth of the river Tiber</vt:lpstr>
      <vt:lpstr>Flora</vt:lpstr>
      <vt:lpstr>Flora</vt:lpstr>
      <vt:lpstr>Fauna</vt:lpstr>
      <vt:lpstr>Fauna</vt:lpstr>
      <vt:lpstr>Fauna</vt:lpstr>
      <vt:lpstr>The river in the past</vt:lpstr>
      <vt:lpstr>Pater Tiberius</vt:lpstr>
      <vt:lpstr>Trade and commerce</vt:lpstr>
      <vt:lpstr>In ancient Rome</vt:lpstr>
      <vt:lpstr>In the present</vt:lpstr>
      <vt:lpstr>Sport</vt:lpstr>
      <vt:lpstr>Activites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2: OUR TOWN BUILDINGS</dc:title>
  <dc:creator>DI MURO MCHIARA</dc:creator>
  <cp:lastModifiedBy>DI MURO MCHIARA</cp:lastModifiedBy>
  <cp:revision>78</cp:revision>
  <dcterms:created xsi:type="dcterms:W3CDTF">2020-05-05T09:05:55Z</dcterms:created>
  <dcterms:modified xsi:type="dcterms:W3CDTF">2020-05-25T21:28:39Z</dcterms:modified>
</cp:coreProperties>
</file>