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68" r:id="rId5"/>
  </p:sldMasterIdLst>
  <p:notesMasterIdLst>
    <p:notesMasterId r:id="rId15"/>
  </p:notesMasterIdLst>
  <p:sldIdLst>
    <p:sldId id="256" r:id="rId6"/>
    <p:sldId id="268" r:id="rId7"/>
    <p:sldId id="275" r:id="rId8"/>
    <p:sldId id="270" r:id="rId9"/>
    <p:sldId id="276" r:id="rId10"/>
    <p:sldId id="272" r:id="rId11"/>
    <p:sldId id="277" r:id="rId12"/>
    <p:sldId id="278" r:id="rId13"/>
    <p:sldId id="274" r:id="rId14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9EA43C-D74E-4FD8-AE44-222344EA1043}" v="126" dt="2020-05-19T19:12:35.367"/>
    <p1510:client id="{77C78F53-15C2-4EE5-9BD5-EF60D8590C5B}" v="1" dt="2020-05-17T16:11:44.134"/>
    <p1510:client id="{8CF43ECF-F130-4881-90EB-945B45054B67}" v="1292" dt="2020-05-17T19:08:25.457"/>
    <p1510:client id="{B813AF8E-9A83-42F7-B11F-F122BE01BACF}" v="1" dt="2020-05-19T18:52:16.310"/>
    <p1510:client id="{E9A93F33-7E5D-47BC-A525-3D754890518A}" v="4" dt="2020-05-18T11:56:04.133"/>
    <p1510:client id="{F281D982-0BE8-4557-B055-D795EE34652C}" v="44" dt="2020-05-18T12:23:05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OPADRE CRISTINA" userId="S::cristina.santopadre@icbrunomunari.onmicrosoft.com::4eb1984f-e0ff-417a-8917-6da28fd99954" providerId="AD" clId="Web-{BB6B8407-012E-783E-6867-3C0789FD01C4}"/>
    <pc:docChg chg="addSld delSld modSld">
      <pc:chgData name="SANTOPADRE CRISTINA" userId="S::cristina.santopadre@icbrunomunari.onmicrosoft.com::4eb1984f-e0ff-417a-8917-6da28fd99954" providerId="AD" clId="Web-{BB6B8407-012E-783E-6867-3C0789FD01C4}" dt="2020-05-09T18:41:22.415" v="80" actId="688"/>
      <pc:docMkLst>
        <pc:docMk/>
      </pc:docMkLst>
      <pc:sldChg chg="addSp delSp modSp">
        <pc:chgData name="SANTOPADRE CRISTINA" userId="S::cristina.santopadre@icbrunomunari.onmicrosoft.com::4eb1984f-e0ff-417a-8917-6da28fd99954" providerId="AD" clId="Web-{BB6B8407-012E-783E-6867-3C0789FD01C4}" dt="2020-05-09T18:12:23.883" v="13"/>
        <pc:sldMkLst>
          <pc:docMk/>
          <pc:sldMk cId="0" sldId="268"/>
        </pc:sldMkLst>
        <pc:spChg chg="mod">
          <ac:chgData name="SANTOPADRE CRISTINA" userId="S::cristina.santopadre@icbrunomunari.onmicrosoft.com::4eb1984f-e0ff-417a-8917-6da28fd99954" providerId="AD" clId="Web-{BB6B8407-012E-783E-6867-3C0789FD01C4}" dt="2020-05-09T18:09:09.838" v="5" actId="1076"/>
          <ac:spMkLst>
            <pc:docMk/>
            <pc:sldMk cId="0" sldId="268"/>
            <ac:spMk id="2" creationId="{80E7B666-CCF4-4D6E-9F4D-E51E0B379DE3}"/>
          </ac:spMkLst>
        </pc:spChg>
        <pc:spChg chg="del">
          <ac:chgData name="SANTOPADRE CRISTINA" userId="S::cristina.santopadre@icbrunomunari.onmicrosoft.com::4eb1984f-e0ff-417a-8917-6da28fd99954" providerId="AD" clId="Web-{BB6B8407-012E-783E-6867-3C0789FD01C4}" dt="2020-05-09T18:12:23.883" v="13"/>
          <ac:spMkLst>
            <pc:docMk/>
            <pc:sldMk cId="0" sldId="268"/>
            <ac:spMk id="10" creationId="{8CDC8D89-9FF7-4B18-86EE-30E99010F1D6}"/>
          </ac:spMkLst>
        </pc:spChg>
        <pc:picChg chg="add mod">
          <ac:chgData name="SANTOPADRE CRISTINA" userId="S::cristina.santopadre@icbrunomunari.onmicrosoft.com::4eb1984f-e0ff-417a-8917-6da28fd99954" providerId="AD" clId="Web-{BB6B8407-012E-783E-6867-3C0789FD01C4}" dt="2020-05-09T18:10:11.993" v="8" actId="1076"/>
          <ac:picMkLst>
            <pc:docMk/>
            <pc:sldMk cId="0" sldId="268"/>
            <ac:picMk id="4" creationId="{8229C3E5-E105-4CAB-810D-E8546D1D33E2}"/>
          </ac:picMkLst>
        </pc:picChg>
        <pc:picChg chg="del mod">
          <ac:chgData name="SANTOPADRE CRISTINA" userId="S::cristina.santopadre@icbrunomunari.onmicrosoft.com::4eb1984f-e0ff-417a-8917-6da28fd99954" providerId="AD" clId="Web-{BB6B8407-012E-783E-6867-3C0789FD01C4}" dt="2020-05-09T18:12:23.883" v="13"/>
          <ac:picMkLst>
            <pc:docMk/>
            <pc:sldMk cId="0" sldId="268"/>
            <ac:picMk id="8" creationId="{D0D86646-D40C-4CF7-A1C7-3F8AFE2618F5}"/>
          </ac:picMkLst>
        </pc:picChg>
      </pc:sldChg>
      <pc:sldChg chg="addSp delSp modSp">
        <pc:chgData name="SANTOPADRE CRISTINA" userId="S::cristina.santopadre@icbrunomunari.onmicrosoft.com::4eb1984f-e0ff-417a-8917-6da28fd99954" providerId="AD" clId="Web-{BB6B8407-012E-783E-6867-3C0789FD01C4}" dt="2020-05-09T18:37:27.120" v="78" actId="1076"/>
        <pc:sldMkLst>
          <pc:docMk/>
          <pc:sldMk cId="2600775269" sldId="272"/>
        </pc:sldMkLst>
        <pc:spChg chg="del mod">
          <ac:chgData name="SANTOPADRE CRISTINA" userId="S::cristina.santopadre@icbrunomunari.onmicrosoft.com::4eb1984f-e0ff-417a-8917-6da28fd99954" providerId="AD" clId="Web-{BB6B8407-012E-783E-6867-3C0789FD01C4}" dt="2020-05-09T18:24:28.596" v="65"/>
          <ac:spMkLst>
            <pc:docMk/>
            <pc:sldMk cId="2600775269" sldId="272"/>
            <ac:spMk id="2" creationId="{80E7B666-CCF4-4D6E-9F4D-E51E0B379DE3}"/>
          </ac:spMkLst>
        </pc:spChg>
        <pc:spChg chg="mod">
          <ac:chgData name="SANTOPADRE CRISTINA" userId="S::cristina.santopadre@icbrunomunari.onmicrosoft.com::4eb1984f-e0ff-417a-8917-6da28fd99954" providerId="AD" clId="Web-{BB6B8407-012E-783E-6867-3C0789FD01C4}" dt="2020-05-09T18:24:05.283" v="61" actId="20577"/>
          <ac:spMkLst>
            <pc:docMk/>
            <pc:sldMk cId="2600775269" sldId="272"/>
            <ac:spMk id="3" creationId="{FFEE394E-FD7E-4684-ADD0-5641F7A0996C}"/>
          </ac:spMkLst>
        </pc:spChg>
        <pc:picChg chg="add mod">
          <ac:chgData name="SANTOPADRE CRISTINA" userId="S::cristina.santopadre@icbrunomunari.onmicrosoft.com::4eb1984f-e0ff-417a-8917-6da28fd99954" providerId="AD" clId="Web-{BB6B8407-012E-783E-6867-3C0789FD01C4}" dt="2020-05-09T18:37:27.120" v="78" actId="1076"/>
          <ac:picMkLst>
            <pc:docMk/>
            <pc:sldMk cId="2600775269" sldId="272"/>
            <ac:picMk id="4" creationId="{A82D89EF-DCE4-45D8-910F-0091BFA134E9}"/>
          </ac:picMkLst>
        </pc:picChg>
        <pc:picChg chg="add mod">
          <ac:chgData name="SANTOPADRE CRISTINA" userId="S::cristina.santopadre@icbrunomunari.onmicrosoft.com::4eb1984f-e0ff-417a-8917-6da28fd99954" providerId="AD" clId="Web-{BB6B8407-012E-783E-6867-3C0789FD01C4}" dt="2020-05-09T18:37:24.105" v="77" actId="1076"/>
          <ac:picMkLst>
            <pc:docMk/>
            <pc:sldMk cId="2600775269" sldId="272"/>
            <ac:picMk id="6" creationId="{0FD0C162-24DD-4345-83C7-278B702BD2CA}"/>
          </ac:picMkLst>
        </pc:picChg>
        <pc:picChg chg="del">
          <ac:chgData name="SANTOPADRE CRISTINA" userId="S::cristina.santopadre@icbrunomunari.onmicrosoft.com::4eb1984f-e0ff-417a-8917-6da28fd99954" providerId="AD" clId="Web-{BB6B8407-012E-783E-6867-3C0789FD01C4}" dt="2020-05-09T18:19:39.254" v="26"/>
          <ac:picMkLst>
            <pc:docMk/>
            <pc:sldMk cId="2600775269" sldId="272"/>
            <ac:picMk id="28680" creationId="{7EEF378F-87E4-4A99-803C-3AE79B14A013}"/>
          </ac:picMkLst>
        </pc:picChg>
      </pc:sldChg>
      <pc:sldChg chg="addSp delSp modSp">
        <pc:chgData name="SANTOPADRE CRISTINA" userId="S::cristina.santopadre@icbrunomunari.onmicrosoft.com::4eb1984f-e0ff-417a-8917-6da28fd99954" providerId="AD" clId="Web-{BB6B8407-012E-783E-6867-3C0789FD01C4}" dt="2020-05-09T18:41:22.415" v="80" actId="688"/>
        <pc:sldMkLst>
          <pc:docMk/>
          <pc:sldMk cId="422300964" sldId="276"/>
        </pc:sldMkLst>
        <pc:picChg chg="add mod">
          <ac:chgData name="SANTOPADRE CRISTINA" userId="S::cristina.santopadre@icbrunomunari.onmicrosoft.com::4eb1984f-e0ff-417a-8917-6da28fd99954" providerId="AD" clId="Web-{BB6B8407-012E-783E-6867-3C0789FD01C4}" dt="2020-05-09T18:14:45.382" v="20" actId="688"/>
          <ac:picMkLst>
            <pc:docMk/>
            <pc:sldMk cId="422300964" sldId="276"/>
            <ac:picMk id="6" creationId="{00810236-65CB-4E69-BD93-E31C6AAC1FB8}"/>
          </ac:picMkLst>
        </pc:picChg>
        <pc:picChg chg="add mod">
          <ac:chgData name="SANTOPADRE CRISTINA" userId="S::cristina.santopadre@icbrunomunari.onmicrosoft.com::4eb1984f-e0ff-417a-8917-6da28fd99954" providerId="AD" clId="Web-{BB6B8407-012E-783E-6867-3C0789FD01C4}" dt="2020-05-09T18:16:39.350" v="25" actId="14100"/>
          <ac:picMkLst>
            <pc:docMk/>
            <pc:sldMk cId="422300964" sldId="276"/>
            <ac:picMk id="8" creationId="{231C3939-C3CB-4EE0-8D0E-B89ADA8DC8C3}"/>
          </ac:picMkLst>
        </pc:picChg>
        <pc:picChg chg="del">
          <ac:chgData name="SANTOPADRE CRISTINA" userId="S::cristina.santopadre@icbrunomunari.onmicrosoft.com::4eb1984f-e0ff-417a-8917-6da28fd99954" providerId="AD" clId="Web-{BB6B8407-012E-783E-6867-3C0789FD01C4}" dt="2020-05-09T18:13:11.648" v="14"/>
          <ac:picMkLst>
            <pc:docMk/>
            <pc:sldMk cId="422300964" sldId="276"/>
            <ac:picMk id="17" creationId="{742923FD-B015-4AE5-A65E-9A9614A7662F}"/>
          </ac:picMkLst>
        </pc:picChg>
        <pc:picChg chg="mod">
          <ac:chgData name="SANTOPADRE CRISTINA" userId="S::cristina.santopadre@icbrunomunari.onmicrosoft.com::4eb1984f-e0ff-417a-8917-6da28fd99954" providerId="AD" clId="Web-{BB6B8407-012E-783E-6867-3C0789FD01C4}" dt="2020-05-09T18:41:22.415" v="80" actId="688"/>
          <ac:picMkLst>
            <pc:docMk/>
            <pc:sldMk cId="422300964" sldId="276"/>
            <ac:picMk id="19" creationId="{5623F874-9E68-4540-9E42-CA191B7F884D}"/>
          </ac:picMkLst>
        </pc:picChg>
      </pc:sldChg>
      <pc:sldChg chg="add replId">
        <pc:chgData name="SANTOPADRE CRISTINA" userId="S::cristina.santopadre@icbrunomunari.onmicrosoft.com::4eb1984f-e0ff-417a-8917-6da28fd99954" providerId="AD" clId="Web-{BB6B8407-012E-783E-6867-3C0789FD01C4}" dt="2020-05-09T18:08:25.260" v="2"/>
        <pc:sldMkLst>
          <pc:docMk/>
          <pc:sldMk cId="2766991098" sldId="277"/>
        </pc:sldMkLst>
      </pc:sldChg>
    </pc:docChg>
  </pc:docChgLst>
  <pc:docChgLst>
    <pc:chgData name="SANTOPADRE CRISTINA" userId="S::cristina.santopadre@icbrunomunari.onmicrosoft.com::4eb1984f-e0ff-417a-8917-6da28fd99954" providerId="AD" clId="Web-{9E4373CE-8198-4CC0-9F15-B7D5E6F670FD}"/>
    <pc:docChg chg="addSld delSld modSld">
      <pc:chgData name="SANTOPADRE CRISTINA" userId="S::cristina.santopadre@icbrunomunari.onmicrosoft.com::4eb1984f-e0ff-417a-8917-6da28fd99954" providerId="AD" clId="Web-{9E4373CE-8198-4CC0-9F15-B7D5E6F670FD}" dt="2020-05-08T21:51:16.415" v="222" actId="20577"/>
      <pc:docMkLst>
        <pc:docMk/>
      </pc:docMkLst>
      <pc:sldChg chg="modSp">
        <pc:chgData name="SANTOPADRE CRISTINA" userId="S::cristina.santopadre@icbrunomunari.onmicrosoft.com::4eb1984f-e0ff-417a-8917-6da28fd99954" providerId="AD" clId="Web-{9E4373CE-8198-4CC0-9F15-B7D5E6F670FD}" dt="2020-05-08T21:38:18.046" v="24" actId="20577"/>
        <pc:sldMkLst>
          <pc:docMk/>
          <pc:sldMk cId="0" sldId="268"/>
        </pc:sldMkLst>
        <pc:spChg chg="mod">
          <ac:chgData name="SANTOPADRE CRISTINA" userId="S::cristina.santopadre@icbrunomunari.onmicrosoft.com::4eb1984f-e0ff-417a-8917-6da28fd99954" providerId="AD" clId="Web-{9E4373CE-8198-4CC0-9F15-B7D5E6F670FD}" dt="2020-05-08T21:35:03.376" v="4" actId="1076"/>
          <ac:spMkLst>
            <pc:docMk/>
            <pc:sldMk cId="0" sldId="268"/>
            <ac:spMk id="2" creationId="{80E7B666-CCF4-4D6E-9F4D-E51E0B379DE3}"/>
          </ac:spMkLst>
        </pc:spChg>
        <pc:spChg chg="mod">
          <ac:chgData name="SANTOPADRE CRISTINA" userId="S::cristina.santopadre@icbrunomunari.onmicrosoft.com::4eb1984f-e0ff-417a-8917-6da28fd99954" providerId="AD" clId="Web-{9E4373CE-8198-4CC0-9F15-B7D5E6F670FD}" dt="2020-05-08T21:38:18.046" v="24" actId="20577"/>
          <ac:spMkLst>
            <pc:docMk/>
            <pc:sldMk cId="0" sldId="268"/>
            <ac:spMk id="3" creationId="{FFEE394E-FD7E-4684-ADD0-5641F7A0996C}"/>
          </ac:spMkLst>
        </pc:spChg>
      </pc:sldChg>
      <pc:sldChg chg="add replId">
        <pc:chgData name="SANTOPADRE CRISTINA" userId="S::cristina.santopadre@icbrunomunari.onmicrosoft.com::4eb1984f-e0ff-417a-8917-6da28fd99954" providerId="AD" clId="Web-{9E4373CE-8198-4CC0-9F15-B7D5E6F670FD}" dt="2020-05-08T21:32:43.924" v="2"/>
        <pc:sldMkLst>
          <pc:docMk/>
          <pc:sldMk cId="2151000025" sldId="275"/>
        </pc:sldMkLst>
      </pc:sldChg>
      <pc:sldChg chg="addSp delSp modSp add replId">
        <pc:chgData name="SANTOPADRE CRISTINA" userId="S::cristina.santopadre@icbrunomunari.onmicrosoft.com::4eb1984f-e0ff-417a-8917-6da28fd99954" providerId="AD" clId="Web-{9E4373CE-8198-4CC0-9F15-B7D5E6F670FD}" dt="2020-05-08T21:51:15.524" v="220" actId="20577"/>
        <pc:sldMkLst>
          <pc:docMk/>
          <pc:sldMk cId="422300964" sldId="276"/>
        </pc:sldMkLst>
        <pc:spChg chg="del mod">
          <ac:chgData name="SANTOPADRE CRISTINA" userId="S::cristina.santopadre@icbrunomunari.onmicrosoft.com::4eb1984f-e0ff-417a-8917-6da28fd99954" providerId="AD" clId="Web-{9E4373CE-8198-4CC0-9F15-B7D5E6F670FD}" dt="2020-05-08T21:39:29.717" v="29"/>
          <ac:spMkLst>
            <pc:docMk/>
            <pc:sldMk cId="422300964" sldId="276"/>
            <ac:spMk id="2" creationId="{80E7B666-CCF4-4D6E-9F4D-E51E0B379DE3}"/>
          </ac:spMkLst>
        </pc:spChg>
        <pc:spChg chg="mod">
          <ac:chgData name="SANTOPADRE CRISTINA" userId="S::cristina.santopadre@icbrunomunari.onmicrosoft.com::4eb1984f-e0ff-417a-8917-6da28fd99954" providerId="AD" clId="Web-{9E4373CE-8198-4CC0-9F15-B7D5E6F670FD}" dt="2020-05-08T21:48:38.838" v="195" actId="20577"/>
          <ac:spMkLst>
            <pc:docMk/>
            <pc:sldMk cId="422300964" sldId="276"/>
            <ac:spMk id="3" creationId="{FFEE394E-FD7E-4684-ADD0-5641F7A0996C}"/>
          </ac:spMkLst>
        </pc:spChg>
        <pc:spChg chg="add mod">
          <ac:chgData name="SANTOPADRE CRISTINA" userId="S::cristina.santopadre@icbrunomunari.onmicrosoft.com::4eb1984f-e0ff-417a-8917-6da28fd99954" providerId="AD" clId="Web-{9E4373CE-8198-4CC0-9F15-B7D5E6F670FD}" dt="2020-05-08T21:51:15.524" v="220" actId="20577"/>
          <ac:spMkLst>
            <pc:docMk/>
            <pc:sldMk cId="422300964" sldId="276"/>
            <ac:spMk id="4" creationId="{DADDA2C4-3F89-45F8-8152-B377CF6CED77}"/>
          </ac:spMkLst>
        </pc:spChg>
        <pc:picChg chg="del">
          <ac:chgData name="SANTOPADRE CRISTINA" userId="S::cristina.santopadre@icbrunomunari.onmicrosoft.com::4eb1984f-e0ff-417a-8917-6da28fd99954" providerId="AD" clId="Web-{9E4373CE-8198-4CC0-9F15-B7D5E6F670FD}" dt="2020-05-08T21:39:14.889" v="25"/>
          <ac:picMkLst>
            <pc:docMk/>
            <pc:sldMk cId="422300964" sldId="276"/>
            <ac:picMk id="28680" creationId="{7EEF378F-87E4-4A99-803C-3AE79B14A013}"/>
          </ac:picMkLst>
        </pc:picChg>
      </pc:sldChg>
    </pc:docChg>
  </pc:docChgLst>
  <pc:docChgLst>
    <pc:chgData name="SANTOPADRE CRISTINA" userId="S::cristina.santopadre@icbrunomunari.onmicrosoft.com::4eb1984f-e0ff-417a-8917-6da28fd99954" providerId="AD" clId="Web-{F281D982-0BE8-4557-B055-D795EE34652C}"/>
    <pc:docChg chg="modSld">
      <pc:chgData name="SANTOPADRE CRISTINA" userId="S::cristina.santopadre@icbrunomunari.onmicrosoft.com::4eb1984f-e0ff-417a-8917-6da28fd99954" providerId="AD" clId="Web-{F281D982-0BE8-4557-B055-D795EE34652C}" dt="2020-05-18T12:23:05.935" v="41" actId="1076"/>
      <pc:docMkLst>
        <pc:docMk/>
      </pc:docMkLst>
      <pc:sldChg chg="addSp modSp">
        <pc:chgData name="SANTOPADRE CRISTINA" userId="S::cristina.santopadre@icbrunomunari.onmicrosoft.com::4eb1984f-e0ff-417a-8917-6da28fd99954" providerId="AD" clId="Web-{F281D982-0BE8-4557-B055-D795EE34652C}" dt="2020-05-18T12:23:05.935" v="41" actId="1076"/>
        <pc:sldMkLst>
          <pc:docMk/>
          <pc:sldMk cId="0" sldId="268"/>
        </pc:sldMkLst>
        <pc:spChg chg="add mod">
          <ac:chgData name="SANTOPADRE CRISTINA" userId="S::cristina.santopadre@icbrunomunari.onmicrosoft.com::4eb1984f-e0ff-417a-8917-6da28fd99954" providerId="AD" clId="Web-{F281D982-0BE8-4557-B055-D795EE34652C}" dt="2020-05-18T12:23:05.935" v="41" actId="1076"/>
          <ac:spMkLst>
            <pc:docMk/>
            <pc:sldMk cId="0" sldId="268"/>
            <ac:spMk id="16" creationId="{91FF16C2-FA74-44D8-B307-A34292FE2128}"/>
          </ac:spMkLst>
        </pc:spChg>
        <pc:picChg chg="add mod">
          <ac:chgData name="SANTOPADRE CRISTINA" userId="S::cristina.santopadre@icbrunomunari.onmicrosoft.com::4eb1984f-e0ff-417a-8917-6da28fd99954" providerId="AD" clId="Web-{F281D982-0BE8-4557-B055-D795EE34652C}" dt="2020-05-18T12:21:23.123" v="2" actId="1076"/>
          <ac:picMkLst>
            <pc:docMk/>
            <pc:sldMk cId="0" sldId="268"/>
            <ac:picMk id="9" creationId="{79D712AE-1A64-468C-805D-7F8EF495DBCF}"/>
          </ac:picMkLst>
        </pc:picChg>
      </pc:sldChg>
    </pc:docChg>
  </pc:docChgLst>
  <pc:docChgLst>
    <pc:chgData name="SANTOPADRE CRISTINA" userId="S::cristina.santopadre@icbrunomunari.onmicrosoft.com::4eb1984f-e0ff-417a-8917-6da28fd99954" providerId="AD" clId="Web-{77C78F53-15C2-4EE5-9BD5-EF60D8590C5B}"/>
    <pc:docChg chg="modSld">
      <pc:chgData name="SANTOPADRE CRISTINA" userId="S::cristina.santopadre@icbrunomunari.onmicrosoft.com::4eb1984f-e0ff-417a-8917-6da28fd99954" providerId="AD" clId="Web-{77C78F53-15C2-4EE5-9BD5-EF60D8590C5B}" dt="2020-05-17T16:11:44.134" v="0" actId="14100"/>
      <pc:docMkLst>
        <pc:docMk/>
      </pc:docMkLst>
      <pc:sldChg chg="modSp">
        <pc:chgData name="SANTOPADRE CRISTINA" userId="S::cristina.santopadre@icbrunomunari.onmicrosoft.com::4eb1984f-e0ff-417a-8917-6da28fd99954" providerId="AD" clId="Web-{77C78F53-15C2-4EE5-9BD5-EF60D8590C5B}" dt="2020-05-17T16:11:44.134" v="0" actId="14100"/>
        <pc:sldMkLst>
          <pc:docMk/>
          <pc:sldMk cId="434515631" sldId="274"/>
        </pc:sldMkLst>
        <pc:picChg chg="mod">
          <ac:chgData name="SANTOPADRE CRISTINA" userId="S::cristina.santopadre@icbrunomunari.onmicrosoft.com::4eb1984f-e0ff-417a-8917-6da28fd99954" providerId="AD" clId="Web-{77C78F53-15C2-4EE5-9BD5-EF60D8590C5B}" dt="2020-05-17T16:11:44.134" v="0" actId="14100"/>
          <ac:picMkLst>
            <pc:docMk/>
            <pc:sldMk cId="434515631" sldId="274"/>
            <ac:picMk id="3" creationId="{CFE63747-3ED7-415E-BAF6-BBA4085B67AC}"/>
          </ac:picMkLst>
        </pc:picChg>
      </pc:sldChg>
    </pc:docChg>
  </pc:docChgLst>
  <pc:docChgLst>
    <pc:chgData name="SANTOPADRE CRISTINA" userId="S::cristina.santopadre@icbrunomunari.onmicrosoft.com::4eb1984f-e0ff-417a-8917-6da28fd99954" providerId="AD" clId="Web-{918283A4-6202-46AB-A148-B347D9FB99C7}"/>
    <pc:docChg chg="modSld">
      <pc:chgData name="SANTOPADRE CRISTINA" userId="S::cristina.santopadre@icbrunomunari.onmicrosoft.com::4eb1984f-e0ff-417a-8917-6da28fd99954" providerId="AD" clId="Web-{918283A4-6202-46AB-A148-B347D9FB99C7}" dt="2020-05-11T22:43:50.176" v="854" actId="1076"/>
      <pc:docMkLst>
        <pc:docMk/>
      </pc:docMkLst>
      <pc:sldChg chg="addSp delSp modSp">
        <pc:chgData name="SANTOPADRE CRISTINA" userId="S::cristina.santopadre@icbrunomunari.onmicrosoft.com::4eb1984f-e0ff-417a-8917-6da28fd99954" providerId="AD" clId="Web-{918283A4-6202-46AB-A148-B347D9FB99C7}" dt="2020-05-11T22:43:50.176" v="854" actId="1076"/>
        <pc:sldMkLst>
          <pc:docMk/>
          <pc:sldMk cId="2600775269" sldId="272"/>
        </pc:sldMkLst>
        <pc:spChg chg="mod">
          <ac:chgData name="SANTOPADRE CRISTINA" userId="S::cristina.santopadre@icbrunomunari.onmicrosoft.com::4eb1984f-e0ff-417a-8917-6da28fd99954" providerId="AD" clId="Web-{918283A4-6202-46AB-A148-B347D9FB99C7}" dt="2020-05-11T22:11:05.871" v="495" actId="1076"/>
          <ac:spMkLst>
            <pc:docMk/>
            <pc:sldMk cId="2600775269" sldId="272"/>
            <ac:spMk id="2" creationId="{9D628963-57C6-4288-B617-C3F4C2828512}"/>
          </ac:spMkLst>
        </pc:spChg>
        <pc:spChg chg="mod">
          <ac:chgData name="SANTOPADRE CRISTINA" userId="S::cristina.santopadre@icbrunomunari.onmicrosoft.com::4eb1984f-e0ff-417a-8917-6da28fd99954" providerId="AD" clId="Web-{918283A4-6202-46AB-A148-B347D9FB99C7}" dt="2020-05-11T22:38:24.547" v="739" actId="20577"/>
          <ac:spMkLst>
            <pc:docMk/>
            <pc:sldMk cId="2600775269" sldId="272"/>
            <ac:spMk id="3" creationId="{FFEE394E-FD7E-4684-ADD0-5641F7A0996C}"/>
          </ac:spMkLst>
        </pc:spChg>
        <pc:spChg chg="del mod">
          <ac:chgData name="SANTOPADRE CRISTINA" userId="S::cristina.santopadre@icbrunomunari.onmicrosoft.com::4eb1984f-e0ff-417a-8917-6da28fd99954" providerId="AD" clId="Web-{918283A4-6202-46AB-A148-B347D9FB99C7}" dt="2020-05-11T22:02:19.021" v="260"/>
          <ac:spMkLst>
            <pc:docMk/>
            <pc:sldMk cId="2600775269" sldId="272"/>
            <ac:spMk id="5" creationId="{3EF5D35C-4E6E-4B62-8F4A-F48005467B08}"/>
          </ac:spMkLst>
        </pc:spChg>
        <pc:spChg chg="add del mod">
          <ac:chgData name="SANTOPADRE CRISTINA" userId="S::cristina.santopadre@icbrunomunari.onmicrosoft.com::4eb1984f-e0ff-417a-8917-6da28fd99954" providerId="AD" clId="Web-{918283A4-6202-46AB-A148-B347D9FB99C7}" dt="2020-05-11T22:02:39.334" v="269"/>
          <ac:spMkLst>
            <pc:docMk/>
            <pc:sldMk cId="2600775269" sldId="272"/>
            <ac:spMk id="8" creationId="{595FC9C1-CDAA-454E-99BD-FD4DC25D2951}"/>
          </ac:spMkLst>
        </pc:spChg>
        <pc:spChg chg="add mod">
          <ac:chgData name="SANTOPADRE CRISTINA" userId="S::cristina.santopadre@icbrunomunari.onmicrosoft.com::4eb1984f-e0ff-417a-8917-6da28fd99954" providerId="AD" clId="Web-{918283A4-6202-46AB-A148-B347D9FB99C7}" dt="2020-05-11T22:13:45.373" v="516" actId="20577"/>
          <ac:spMkLst>
            <pc:docMk/>
            <pc:sldMk cId="2600775269" sldId="272"/>
            <ac:spMk id="9" creationId="{429C1C1B-2BD9-47FE-AE34-82D4E0AD537C}"/>
          </ac:spMkLst>
        </pc:spChg>
        <pc:spChg chg="add del">
          <ac:chgData name="SANTOPADRE CRISTINA" userId="S::cristina.santopadre@icbrunomunari.onmicrosoft.com::4eb1984f-e0ff-417a-8917-6da28fd99954" providerId="AD" clId="Web-{918283A4-6202-46AB-A148-B347D9FB99C7}" dt="2020-05-11T22:04:37.663" v="327"/>
          <ac:spMkLst>
            <pc:docMk/>
            <pc:sldMk cId="2600775269" sldId="272"/>
            <ac:spMk id="10" creationId="{F3DCB636-28EE-4369-AF6B-6AAEDFD82B7F}"/>
          </ac:spMkLst>
        </pc:spChg>
        <pc:spChg chg="add mod">
          <ac:chgData name="SANTOPADRE CRISTINA" userId="S::cristina.santopadre@icbrunomunari.onmicrosoft.com::4eb1984f-e0ff-417a-8917-6da28fd99954" providerId="AD" clId="Web-{918283A4-6202-46AB-A148-B347D9FB99C7}" dt="2020-05-11T22:10:48.480" v="491" actId="1076"/>
          <ac:spMkLst>
            <pc:docMk/>
            <pc:sldMk cId="2600775269" sldId="272"/>
            <ac:spMk id="11" creationId="{939A2D3D-ACA1-46E9-980A-DB4C8AE98FD4}"/>
          </ac:spMkLst>
        </pc:spChg>
        <pc:spChg chg="add mod">
          <ac:chgData name="SANTOPADRE CRISTINA" userId="S::cristina.santopadre@icbrunomunari.onmicrosoft.com::4eb1984f-e0ff-417a-8917-6da28fd99954" providerId="AD" clId="Web-{918283A4-6202-46AB-A148-B347D9FB99C7}" dt="2020-05-11T22:12:25.497" v="500" actId="20577"/>
          <ac:spMkLst>
            <pc:docMk/>
            <pc:sldMk cId="2600775269" sldId="272"/>
            <ac:spMk id="20" creationId="{542EC9CE-E567-4EFF-80EE-52188A290368}"/>
          </ac:spMkLst>
        </pc:spChg>
        <pc:spChg chg="add mod">
          <ac:chgData name="SANTOPADRE CRISTINA" userId="S::cristina.santopadre@icbrunomunari.onmicrosoft.com::4eb1984f-e0ff-417a-8917-6da28fd99954" providerId="AD" clId="Web-{918283A4-6202-46AB-A148-B347D9FB99C7}" dt="2020-05-11T22:17:03.719" v="523" actId="1076"/>
          <ac:spMkLst>
            <pc:docMk/>
            <pc:sldMk cId="2600775269" sldId="272"/>
            <ac:spMk id="21" creationId="{627F76D5-9DC5-4FC1-AEA9-1098817A0106}"/>
          </ac:spMkLst>
        </pc:spChg>
        <pc:spChg chg="add mod">
          <ac:chgData name="SANTOPADRE CRISTINA" userId="S::cristina.santopadre@icbrunomunari.onmicrosoft.com::4eb1984f-e0ff-417a-8917-6da28fd99954" providerId="AD" clId="Web-{918283A4-6202-46AB-A148-B347D9FB99C7}" dt="2020-05-11T22:42:17.893" v="843" actId="20577"/>
          <ac:spMkLst>
            <pc:docMk/>
            <pc:sldMk cId="2600775269" sldId="272"/>
            <ac:spMk id="22" creationId="{C965E966-6043-4E66-938B-C273538B7F21}"/>
          </ac:spMkLst>
        </pc:spChg>
        <pc:spChg chg="add mod">
          <ac:chgData name="SANTOPADRE CRISTINA" userId="S::cristina.santopadre@icbrunomunari.onmicrosoft.com::4eb1984f-e0ff-417a-8917-6da28fd99954" providerId="AD" clId="Web-{918283A4-6202-46AB-A148-B347D9FB99C7}" dt="2020-05-11T22:31:51.760" v="685" actId="1076"/>
          <ac:spMkLst>
            <pc:docMk/>
            <pc:sldMk cId="2600775269" sldId="272"/>
            <ac:spMk id="25" creationId="{242F64EC-9C5F-4945-9A02-E2C1A7919B8B}"/>
          </ac:spMkLst>
        </pc:spChg>
        <pc:spChg chg="add mod">
          <ac:chgData name="SANTOPADRE CRISTINA" userId="S::cristina.santopadre@icbrunomunari.onmicrosoft.com::4eb1984f-e0ff-417a-8917-6da28fd99954" providerId="AD" clId="Web-{918283A4-6202-46AB-A148-B347D9FB99C7}" dt="2020-05-11T22:33:35.636" v="692" actId="1076"/>
          <ac:spMkLst>
            <pc:docMk/>
            <pc:sldMk cId="2600775269" sldId="272"/>
            <ac:spMk id="29" creationId="{3C4DFFB8-03E3-4099-9FF8-18237B00EE6B}"/>
          </ac:spMkLst>
        </pc:spChg>
        <pc:spChg chg="add mod">
          <ac:chgData name="SANTOPADRE CRISTINA" userId="S::cristina.santopadre@icbrunomunari.onmicrosoft.com::4eb1984f-e0ff-417a-8917-6da28fd99954" providerId="AD" clId="Web-{918283A4-6202-46AB-A148-B347D9FB99C7}" dt="2020-05-11T22:40:26.501" v="752" actId="1076"/>
          <ac:spMkLst>
            <pc:docMk/>
            <pc:sldMk cId="2600775269" sldId="272"/>
            <ac:spMk id="33" creationId="{529E4BA7-1678-41ED-816B-59023167D89E}"/>
          </ac:spMkLst>
        </pc:spChg>
        <pc:spChg chg="add mod">
          <ac:chgData name="SANTOPADRE CRISTINA" userId="S::cristina.santopadre@icbrunomunari.onmicrosoft.com::4eb1984f-e0ff-417a-8917-6da28fd99954" providerId="AD" clId="Web-{918283A4-6202-46AB-A148-B347D9FB99C7}" dt="2020-05-11T22:41:53.034" v="840" actId="1076"/>
          <ac:spMkLst>
            <pc:docMk/>
            <pc:sldMk cId="2600775269" sldId="272"/>
            <ac:spMk id="35" creationId="{383C29D2-BBD6-4448-ABA5-D21FD01B302E}"/>
          </ac:spMkLst>
        </pc:spChg>
        <pc:spChg chg="add mod">
          <ac:chgData name="SANTOPADRE CRISTINA" userId="S::cristina.santopadre@icbrunomunari.onmicrosoft.com::4eb1984f-e0ff-417a-8917-6da28fd99954" providerId="AD" clId="Web-{918283A4-6202-46AB-A148-B347D9FB99C7}" dt="2020-05-11T22:43:50.176" v="854" actId="1076"/>
          <ac:spMkLst>
            <pc:docMk/>
            <pc:sldMk cId="2600775269" sldId="272"/>
            <ac:spMk id="36" creationId="{546B7115-1EB3-4E0E-AFC1-97E391A118BC}"/>
          </ac:spMkLst>
        </pc:spChg>
        <pc:picChg chg="mod">
          <ac:chgData name="SANTOPADRE CRISTINA" userId="S::cristina.santopadre@icbrunomunari.onmicrosoft.com::4eb1984f-e0ff-417a-8917-6da28fd99954" providerId="AD" clId="Web-{918283A4-6202-46AB-A148-B347D9FB99C7}" dt="2020-05-11T22:10:57.402" v="493" actId="14100"/>
          <ac:picMkLst>
            <pc:docMk/>
            <pc:sldMk cId="2600775269" sldId="272"/>
            <ac:picMk id="4" creationId="{A82D89EF-DCE4-45D8-910F-0091BFA134E9}"/>
          </ac:picMkLst>
        </pc:picChg>
        <pc:picChg chg="mod">
          <ac:chgData name="SANTOPADRE CRISTINA" userId="S::cristina.santopadre@icbrunomunari.onmicrosoft.com::4eb1984f-e0ff-417a-8917-6da28fd99954" providerId="AD" clId="Web-{918283A4-6202-46AB-A148-B347D9FB99C7}" dt="2020-05-11T22:10:42.621" v="490" actId="1076"/>
          <ac:picMkLst>
            <pc:docMk/>
            <pc:sldMk cId="2600775269" sldId="272"/>
            <ac:picMk id="6" creationId="{0FD0C162-24DD-4345-83C7-278B702BD2CA}"/>
          </ac:picMkLst>
        </pc:picChg>
        <pc:picChg chg="del">
          <ac:chgData name="SANTOPADRE CRISTINA" userId="S::cristina.santopadre@icbrunomunari.onmicrosoft.com::4eb1984f-e0ff-417a-8917-6da28fd99954" providerId="AD" clId="Web-{918283A4-6202-46AB-A148-B347D9FB99C7}" dt="2020-05-11T22:01:49.677" v="242"/>
          <ac:picMkLst>
            <pc:docMk/>
            <pc:sldMk cId="2600775269" sldId="272"/>
            <ac:picMk id="7" creationId="{7B1F3750-AF89-4CF9-96E0-FA67807D94D9}"/>
          </ac:picMkLst>
        </pc:picChg>
        <pc:picChg chg="add mod">
          <ac:chgData name="SANTOPADRE CRISTINA" userId="S::cristina.santopadre@icbrunomunari.onmicrosoft.com::4eb1984f-e0ff-417a-8917-6da28fd99954" providerId="AD" clId="Web-{918283A4-6202-46AB-A148-B347D9FB99C7}" dt="2020-05-11T22:06:50.227" v="429" actId="1076"/>
          <ac:picMkLst>
            <pc:docMk/>
            <pc:sldMk cId="2600775269" sldId="272"/>
            <ac:picMk id="12" creationId="{A529422C-E98E-4A72-9AEA-9669FCCAC7AB}"/>
          </ac:picMkLst>
        </pc:picChg>
        <pc:picChg chg="add mod">
          <ac:chgData name="SANTOPADRE CRISTINA" userId="S::cristina.santopadre@icbrunomunari.onmicrosoft.com::4eb1984f-e0ff-417a-8917-6da28fd99954" providerId="AD" clId="Web-{918283A4-6202-46AB-A148-B347D9FB99C7}" dt="2020-05-11T22:07:13.415" v="432" actId="1076"/>
          <ac:picMkLst>
            <pc:docMk/>
            <pc:sldMk cId="2600775269" sldId="272"/>
            <ac:picMk id="14" creationId="{B4EDF193-2759-454A-B1F3-E95B37162011}"/>
          </ac:picMkLst>
        </pc:picChg>
        <pc:picChg chg="add mod">
          <ac:chgData name="SANTOPADRE CRISTINA" userId="S::cristina.santopadre@icbrunomunari.onmicrosoft.com::4eb1984f-e0ff-417a-8917-6da28fd99954" providerId="AD" clId="Web-{918283A4-6202-46AB-A148-B347D9FB99C7}" dt="2020-05-11T22:08:01.868" v="439" actId="1076"/>
          <ac:picMkLst>
            <pc:docMk/>
            <pc:sldMk cId="2600775269" sldId="272"/>
            <ac:picMk id="16" creationId="{E3CF416C-F347-4946-AF04-F55E8B981838}"/>
          </ac:picMkLst>
        </pc:picChg>
        <pc:picChg chg="add mod">
          <ac:chgData name="SANTOPADRE CRISTINA" userId="S::cristina.santopadre@icbrunomunari.onmicrosoft.com::4eb1984f-e0ff-417a-8917-6da28fd99954" providerId="AD" clId="Web-{918283A4-6202-46AB-A148-B347D9FB99C7}" dt="2020-05-11T22:08:07.571" v="440" actId="1076"/>
          <ac:picMkLst>
            <pc:docMk/>
            <pc:sldMk cId="2600775269" sldId="272"/>
            <ac:picMk id="18" creationId="{E9046F46-4C36-47A9-8695-29749B348F30}"/>
          </ac:picMkLst>
        </pc:picChg>
        <pc:picChg chg="add mod">
          <ac:chgData name="SANTOPADRE CRISTINA" userId="S::cristina.santopadre@icbrunomunari.onmicrosoft.com::4eb1984f-e0ff-417a-8917-6da28fd99954" providerId="AD" clId="Web-{918283A4-6202-46AB-A148-B347D9FB99C7}" dt="2020-05-11T22:33:40.902" v="694" actId="14100"/>
          <ac:picMkLst>
            <pc:docMk/>
            <pc:sldMk cId="2600775269" sldId="272"/>
            <ac:picMk id="23" creationId="{F6626B78-59DE-41C8-B9F0-53EE5A8D336C}"/>
          </ac:picMkLst>
        </pc:picChg>
        <pc:picChg chg="add mod">
          <ac:chgData name="SANTOPADRE CRISTINA" userId="S::cristina.santopadre@icbrunomunari.onmicrosoft.com::4eb1984f-e0ff-417a-8917-6da28fd99954" providerId="AD" clId="Web-{918283A4-6202-46AB-A148-B347D9FB99C7}" dt="2020-05-11T22:33:45.418" v="695" actId="14100"/>
          <ac:picMkLst>
            <pc:docMk/>
            <pc:sldMk cId="2600775269" sldId="272"/>
            <ac:picMk id="27" creationId="{04D0B5B1-6BC6-4C2C-8C04-A282CD115C77}"/>
          </ac:picMkLst>
        </pc:picChg>
        <pc:picChg chg="add mod">
          <ac:chgData name="SANTOPADRE CRISTINA" userId="S::cristina.santopadre@icbrunomunari.onmicrosoft.com::4eb1984f-e0ff-417a-8917-6da28fd99954" providerId="AD" clId="Web-{918283A4-6202-46AB-A148-B347D9FB99C7}" dt="2020-05-11T22:40:26.517" v="753" actId="1076"/>
          <ac:picMkLst>
            <pc:docMk/>
            <pc:sldMk cId="2600775269" sldId="272"/>
            <ac:picMk id="31" creationId="{E361552B-DD35-4357-8EB2-B29E18F8BE70}"/>
          </ac:picMkLst>
        </pc:picChg>
      </pc:sldChg>
      <pc:sldChg chg="modSp">
        <pc:chgData name="SANTOPADRE CRISTINA" userId="S::cristina.santopadre@icbrunomunari.onmicrosoft.com::4eb1984f-e0ff-417a-8917-6da28fd99954" providerId="AD" clId="Web-{918283A4-6202-46AB-A148-B347D9FB99C7}" dt="2020-05-11T22:00:19.348" v="240" actId="20577"/>
        <pc:sldMkLst>
          <pc:docMk/>
          <pc:sldMk cId="434515631" sldId="274"/>
        </pc:sldMkLst>
        <pc:spChg chg="mod">
          <ac:chgData name="SANTOPADRE CRISTINA" userId="S::cristina.santopadre@icbrunomunari.onmicrosoft.com::4eb1984f-e0ff-417a-8917-6da28fd99954" providerId="AD" clId="Web-{918283A4-6202-46AB-A148-B347D9FB99C7}" dt="2020-05-11T22:00:19.348" v="240" actId="20577"/>
          <ac:spMkLst>
            <pc:docMk/>
            <pc:sldMk cId="434515631" sldId="274"/>
            <ac:spMk id="2" creationId="{65A6A286-3294-48B4-B1B3-7D9B3552EE52}"/>
          </ac:spMkLst>
        </pc:spChg>
        <pc:spChg chg="mod">
          <ac:chgData name="SANTOPADRE CRISTINA" userId="S::cristina.santopadre@icbrunomunari.onmicrosoft.com::4eb1984f-e0ff-417a-8917-6da28fd99954" providerId="AD" clId="Web-{918283A4-6202-46AB-A148-B347D9FB99C7}" dt="2020-05-11T21:49:21.558" v="200" actId="1076"/>
          <ac:spMkLst>
            <pc:docMk/>
            <pc:sldMk cId="434515631" sldId="274"/>
            <ac:spMk id="5" creationId="{4F009CBE-FB7D-4CB3-A9C8-90233AE5A414}"/>
          </ac:spMkLst>
        </pc:spChg>
      </pc:sldChg>
      <pc:sldChg chg="delSp modSp">
        <pc:chgData name="SANTOPADRE CRISTINA" userId="S::cristina.santopadre@icbrunomunari.onmicrosoft.com::4eb1984f-e0ff-417a-8917-6da28fd99954" providerId="AD" clId="Web-{918283A4-6202-46AB-A148-B347D9FB99C7}" dt="2020-05-11T21:53:42.874" v="232"/>
        <pc:sldMkLst>
          <pc:docMk/>
          <pc:sldMk cId="2151000025" sldId="275"/>
        </pc:sldMkLst>
        <pc:spChg chg="del mod">
          <ac:chgData name="SANTOPADRE CRISTINA" userId="S::cristina.santopadre@icbrunomunari.onmicrosoft.com::4eb1984f-e0ff-417a-8917-6da28fd99954" providerId="AD" clId="Web-{918283A4-6202-46AB-A148-B347D9FB99C7}" dt="2020-05-11T21:53:35.889" v="230"/>
          <ac:spMkLst>
            <pc:docMk/>
            <pc:sldMk cId="2151000025" sldId="275"/>
            <ac:spMk id="7" creationId="{44EA06CB-2705-4B72-BA84-BD5FAC7EAB28}"/>
          </ac:spMkLst>
        </pc:spChg>
        <pc:spChg chg="del mod">
          <ac:chgData name="SANTOPADRE CRISTINA" userId="S::cristina.santopadre@icbrunomunari.onmicrosoft.com::4eb1984f-e0ff-417a-8917-6da28fd99954" providerId="AD" clId="Web-{918283A4-6202-46AB-A148-B347D9FB99C7}" dt="2020-05-11T21:53:42.874" v="232"/>
          <ac:spMkLst>
            <pc:docMk/>
            <pc:sldMk cId="2151000025" sldId="275"/>
            <ac:spMk id="9" creationId="{E5335BD7-038B-4E25-9716-631559CA7576}"/>
          </ac:spMkLst>
        </pc:spChg>
      </pc:sldChg>
      <pc:sldChg chg="addSp modSp">
        <pc:chgData name="SANTOPADRE CRISTINA" userId="S::cristina.santopadre@icbrunomunari.onmicrosoft.com::4eb1984f-e0ff-417a-8917-6da28fd99954" providerId="AD" clId="Web-{918283A4-6202-46AB-A148-B347D9FB99C7}" dt="2020-05-11T22:22:09.581" v="533" actId="1076"/>
        <pc:sldMkLst>
          <pc:docMk/>
          <pc:sldMk cId="422300964" sldId="276"/>
        </pc:sldMkLst>
        <pc:spChg chg="add mod">
          <ac:chgData name="SANTOPADRE CRISTINA" userId="S::cristina.santopadre@icbrunomunari.onmicrosoft.com::4eb1984f-e0ff-417a-8917-6da28fd99954" providerId="AD" clId="Web-{918283A4-6202-46AB-A148-B347D9FB99C7}" dt="2020-05-11T22:22:09.581" v="533" actId="1076"/>
          <ac:spMkLst>
            <pc:docMk/>
            <pc:sldMk cId="422300964" sldId="276"/>
            <ac:spMk id="11" creationId="{363AECF4-A0AA-4B50-AE18-C5B81EB5256B}"/>
          </ac:spMkLst>
        </pc:spChg>
        <pc:spChg chg="mod">
          <ac:chgData name="SANTOPADRE CRISTINA" userId="S::cristina.santopadre@icbrunomunari.onmicrosoft.com::4eb1984f-e0ff-417a-8917-6da28fd99954" providerId="AD" clId="Web-{918283A4-6202-46AB-A148-B347D9FB99C7}" dt="2020-05-11T21:56:31.705" v="233" actId="1076"/>
          <ac:spMkLst>
            <pc:docMk/>
            <pc:sldMk cId="422300964" sldId="276"/>
            <ac:spMk id="12" creationId="{207888AC-A9AE-43D9-8800-D6BCF2841B8A}"/>
          </ac:spMkLst>
        </pc:spChg>
        <pc:picChg chg="add mod">
          <ac:chgData name="SANTOPADRE CRISTINA" userId="S::cristina.santopadre@icbrunomunari.onmicrosoft.com::4eb1984f-e0ff-417a-8917-6da28fd99954" providerId="AD" clId="Web-{918283A4-6202-46AB-A148-B347D9FB99C7}" dt="2020-05-11T22:21:49.128" v="530" actId="1076"/>
          <ac:picMkLst>
            <pc:docMk/>
            <pc:sldMk cId="422300964" sldId="276"/>
            <ac:picMk id="7" creationId="{89E1FB43-6C0C-4981-A8D6-7D0C9AE1422B}"/>
          </ac:picMkLst>
        </pc:picChg>
      </pc:sldChg>
    </pc:docChg>
  </pc:docChgLst>
  <pc:docChgLst>
    <pc:chgData name="SANTOPADRE CRISTINA" userId="S::cristina.santopadre@icbrunomunari.onmicrosoft.com::4eb1984f-e0ff-417a-8917-6da28fd99954" providerId="AD" clId="Web-{12DC943F-67C8-46B0-88B1-03B48698E354}"/>
    <pc:docChg chg="addSld modSld">
      <pc:chgData name="SANTOPADRE CRISTINA" userId="S::cristina.santopadre@icbrunomunari.onmicrosoft.com::4eb1984f-e0ff-417a-8917-6da28fd99954" providerId="AD" clId="Web-{12DC943F-67C8-46B0-88B1-03B48698E354}" dt="2020-05-08T12:06:34.634" v="27" actId="1076"/>
      <pc:docMkLst>
        <pc:docMk/>
      </pc:docMkLst>
      <pc:sldChg chg="addSp delSp modSp">
        <pc:chgData name="SANTOPADRE CRISTINA" userId="S::cristina.santopadre@icbrunomunari.onmicrosoft.com::4eb1984f-e0ff-417a-8917-6da28fd99954" providerId="AD" clId="Web-{12DC943F-67C8-46B0-88B1-03B48698E354}" dt="2020-05-08T11:54:08.643" v="5"/>
        <pc:sldMkLst>
          <pc:docMk/>
          <pc:sldMk cId="0" sldId="268"/>
        </pc:sldMkLst>
        <pc:spChg chg="add del mod">
          <ac:chgData name="SANTOPADRE CRISTINA" userId="S::cristina.santopadre@icbrunomunari.onmicrosoft.com::4eb1984f-e0ff-417a-8917-6da28fd99954" providerId="AD" clId="Web-{12DC943F-67C8-46B0-88B1-03B48698E354}" dt="2020-05-08T11:54:08.643" v="5"/>
          <ac:spMkLst>
            <pc:docMk/>
            <pc:sldMk cId="0" sldId="268"/>
            <ac:spMk id="4" creationId="{35262393-A7DE-4038-ADAF-8039123E2098}"/>
          </ac:spMkLst>
        </pc:spChg>
        <pc:spChg chg="add del">
          <ac:chgData name="SANTOPADRE CRISTINA" userId="S::cristina.santopadre@icbrunomunari.onmicrosoft.com::4eb1984f-e0ff-417a-8917-6da28fd99954" providerId="AD" clId="Web-{12DC943F-67C8-46B0-88B1-03B48698E354}" dt="2020-05-08T11:54:01.174" v="3"/>
          <ac:spMkLst>
            <pc:docMk/>
            <pc:sldMk cId="0" sldId="268"/>
            <ac:spMk id="10" creationId="{CAD23F94-463F-4A69-82A0-88A472F35B2D}"/>
          </ac:spMkLst>
        </pc:spChg>
      </pc:sldChg>
      <pc:sldChg chg="modSp add replId">
        <pc:chgData name="SANTOPADRE CRISTINA" userId="S::cristina.santopadre@icbrunomunari.onmicrosoft.com::4eb1984f-e0ff-417a-8917-6da28fd99954" providerId="AD" clId="Web-{12DC943F-67C8-46B0-88B1-03B48698E354}" dt="2020-05-08T12:06:34.634" v="27" actId="1076"/>
        <pc:sldMkLst>
          <pc:docMk/>
          <pc:sldMk cId="2667893520" sldId="270"/>
        </pc:sldMkLst>
        <pc:spChg chg="mod">
          <ac:chgData name="SANTOPADRE CRISTINA" userId="S::cristina.santopadre@icbrunomunari.onmicrosoft.com::4eb1984f-e0ff-417a-8917-6da28fd99954" providerId="AD" clId="Web-{12DC943F-67C8-46B0-88B1-03B48698E354}" dt="2020-05-08T12:06:34.634" v="27" actId="1076"/>
          <ac:spMkLst>
            <pc:docMk/>
            <pc:sldMk cId="2667893520" sldId="270"/>
            <ac:spMk id="3" creationId="{FFEE394E-FD7E-4684-ADD0-5641F7A0996C}"/>
          </ac:spMkLst>
        </pc:spChg>
      </pc:sldChg>
    </pc:docChg>
  </pc:docChgLst>
  <pc:docChgLst>
    <pc:chgData name="SANTOPADRE CRISTINA" userId="S::cristina.santopadre@icbrunomunari.onmicrosoft.com::4eb1984f-e0ff-417a-8917-6da28fd99954" providerId="AD" clId="Web-{B813AF8E-9A83-42F7-B11F-F122BE01BACF}"/>
    <pc:docChg chg="modSld">
      <pc:chgData name="SANTOPADRE CRISTINA" userId="S::cristina.santopadre@icbrunomunari.onmicrosoft.com::4eb1984f-e0ff-417a-8917-6da28fd99954" providerId="AD" clId="Web-{B813AF8E-9A83-42F7-B11F-F122BE01BACF}" dt="2020-05-19T18:52:16.310" v="0" actId="1076"/>
      <pc:docMkLst>
        <pc:docMk/>
      </pc:docMkLst>
      <pc:sldChg chg="modSp">
        <pc:chgData name="SANTOPADRE CRISTINA" userId="S::cristina.santopadre@icbrunomunari.onmicrosoft.com::4eb1984f-e0ff-417a-8917-6da28fd99954" providerId="AD" clId="Web-{B813AF8E-9A83-42F7-B11F-F122BE01BACF}" dt="2020-05-19T18:52:16.310" v="0" actId="1076"/>
        <pc:sldMkLst>
          <pc:docMk/>
          <pc:sldMk cId="0" sldId="268"/>
        </pc:sldMkLst>
        <pc:spChg chg="mod">
          <ac:chgData name="SANTOPADRE CRISTINA" userId="S::cristina.santopadre@icbrunomunari.onmicrosoft.com::4eb1984f-e0ff-417a-8917-6da28fd99954" providerId="AD" clId="Web-{B813AF8E-9A83-42F7-B11F-F122BE01BACF}" dt="2020-05-19T18:52:16.310" v="0" actId="1076"/>
          <ac:spMkLst>
            <pc:docMk/>
            <pc:sldMk cId="0" sldId="268"/>
            <ac:spMk id="26" creationId="{7BD9594A-A732-4657-A92A-5CD87688D1BC}"/>
          </ac:spMkLst>
        </pc:spChg>
      </pc:sldChg>
    </pc:docChg>
  </pc:docChgLst>
  <pc:docChgLst>
    <pc:chgData name="SANTOPADRE CRISTINA" userId="4eb1984f-e0ff-417a-8917-6da28fd99954" providerId="ADAL" clId="{2958497A-20A7-4551-814A-E5E05AC3A132}"/>
    <pc:docChg chg="modSld">
      <pc:chgData name="SANTOPADRE CRISTINA" userId="4eb1984f-e0ff-417a-8917-6da28fd99954" providerId="ADAL" clId="{2958497A-20A7-4551-814A-E5E05AC3A132}" dt="2020-05-17T19:22:45.147" v="1" actId="1076"/>
      <pc:docMkLst>
        <pc:docMk/>
      </pc:docMkLst>
      <pc:sldChg chg="addSp modSp modAnim">
        <pc:chgData name="SANTOPADRE CRISTINA" userId="4eb1984f-e0ff-417a-8917-6da28fd99954" providerId="ADAL" clId="{2958497A-20A7-4551-814A-E5E05AC3A132}" dt="2020-05-17T19:22:45.147" v="1" actId="1076"/>
        <pc:sldMkLst>
          <pc:docMk/>
          <pc:sldMk cId="434515631" sldId="274"/>
        </pc:sldMkLst>
        <pc:picChg chg="add mod">
          <ac:chgData name="SANTOPADRE CRISTINA" userId="4eb1984f-e0ff-417a-8917-6da28fd99954" providerId="ADAL" clId="{2958497A-20A7-4551-814A-E5E05AC3A132}" dt="2020-05-17T19:22:45.147" v="1" actId="1076"/>
          <ac:picMkLst>
            <pc:docMk/>
            <pc:sldMk cId="434515631" sldId="274"/>
            <ac:picMk id="18" creationId="{DEA54F2F-27D5-4239-B07E-5E5123DE9932}"/>
          </ac:picMkLst>
        </pc:picChg>
      </pc:sldChg>
    </pc:docChg>
  </pc:docChgLst>
  <pc:docChgLst>
    <pc:chgData name="SANTOPADRE CRISTINA" userId="S::cristina.santopadre@icbrunomunari.onmicrosoft.com::4eb1984f-e0ff-417a-8917-6da28fd99954" providerId="AD" clId="Web-{8CF43ECF-F130-4881-90EB-945B45054B67}"/>
    <pc:docChg chg="modSld">
      <pc:chgData name="SANTOPADRE CRISTINA" userId="S::cristina.santopadre@icbrunomunari.onmicrosoft.com::4eb1984f-e0ff-417a-8917-6da28fd99954" providerId="AD" clId="Web-{8CF43ECF-F130-4881-90EB-945B45054B67}" dt="2020-05-17T19:08:25.457" v="1270"/>
      <pc:docMkLst>
        <pc:docMk/>
      </pc:docMkLst>
      <pc:sldChg chg="addSp delSp modSp">
        <pc:chgData name="SANTOPADRE CRISTINA" userId="S::cristina.santopadre@icbrunomunari.onmicrosoft.com::4eb1984f-e0ff-417a-8917-6da28fd99954" providerId="AD" clId="Web-{8CF43ECF-F130-4881-90EB-945B45054B67}" dt="2020-05-17T18:49:01.350" v="1194" actId="20577"/>
        <pc:sldMkLst>
          <pc:docMk/>
          <pc:sldMk cId="0" sldId="268"/>
        </pc:sldMkLst>
        <pc:spChg chg="mod">
          <ac:chgData name="SANTOPADRE CRISTINA" userId="S::cristina.santopadre@icbrunomunari.onmicrosoft.com::4eb1984f-e0ff-417a-8917-6da28fd99954" providerId="AD" clId="Web-{8CF43ECF-F130-4881-90EB-945B45054B67}" dt="2020-05-17T18:49:01.350" v="1194" actId="20577"/>
          <ac:spMkLst>
            <pc:docMk/>
            <pc:sldMk cId="0" sldId="268"/>
            <ac:spMk id="2" creationId="{80E7B666-CCF4-4D6E-9F4D-E51E0B379DE3}"/>
          </ac:spMkLst>
        </pc:spChg>
        <pc:spChg chg="mod">
          <ac:chgData name="SANTOPADRE CRISTINA" userId="S::cristina.santopadre@icbrunomunari.onmicrosoft.com::4eb1984f-e0ff-417a-8917-6da28fd99954" providerId="AD" clId="Web-{8CF43ECF-F130-4881-90EB-945B45054B67}" dt="2020-05-17T16:37:26.617" v="583" actId="20577"/>
          <ac:spMkLst>
            <pc:docMk/>
            <pc:sldMk cId="0" sldId="268"/>
            <ac:spMk id="5" creationId="{AA469EDA-2C08-4EE5-9986-FF47F9D4A8E5}"/>
          </ac:spMkLst>
        </pc:spChg>
        <pc:spChg chg="mod">
          <ac:chgData name="SANTOPADRE CRISTINA" userId="S::cristina.santopadre@icbrunomunari.onmicrosoft.com::4eb1984f-e0ff-417a-8917-6da28fd99954" providerId="AD" clId="Web-{8CF43ECF-F130-4881-90EB-945B45054B67}" dt="2020-05-17T16:43:59.761" v="619" actId="1076"/>
          <ac:spMkLst>
            <pc:docMk/>
            <pc:sldMk cId="0" sldId="268"/>
            <ac:spMk id="8" creationId="{885B70A2-FAA8-409E-8FD3-67D8B113AE2E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51:20.172" v="729" actId="1076"/>
          <ac:spMkLst>
            <pc:docMk/>
            <pc:sldMk cId="0" sldId="268"/>
            <ac:spMk id="11" creationId="{D9F20F81-A5D7-4149-BDC1-348E9E9D8FDA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46:17.091" v="639" actId="1076"/>
          <ac:spMkLst>
            <pc:docMk/>
            <pc:sldMk cId="0" sldId="268"/>
            <ac:spMk id="12" creationId="{67A74CDD-508B-497E-96CA-E3576FF391F4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48:10.514" v="684" actId="1076"/>
          <ac:spMkLst>
            <pc:docMk/>
            <pc:sldMk cId="0" sldId="268"/>
            <ac:spMk id="17" creationId="{C02F4F93-45B6-409D-9FB1-E0CA9A298E7D}"/>
          </ac:spMkLst>
        </pc:spChg>
        <pc:spChg chg="del">
          <ac:chgData name="SANTOPADRE CRISTINA" userId="S::cristina.santopadre@icbrunomunari.onmicrosoft.com::4eb1984f-e0ff-417a-8917-6da28fd99954" providerId="AD" clId="Web-{8CF43ECF-F130-4881-90EB-945B45054B67}" dt="2020-05-17T16:35:21.459" v="550"/>
          <ac:spMkLst>
            <pc:docMk/>
            <pc:sldMk cId="0" sldId="268"/>
            <ac:spMk id="19" creationId="{F2C52751-D5E3-4AF6-B5C6-5F0DA8C78D58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50:13.484" v="722" actId="1076"/>
          <ac:spMkLst>
            <pc:docMk/>
            <pc:sldMk cId="0" sldId="268"/>
            <ac:spMk id="20" creationId="{DADA523D-0055-4DCF-BCF9-1F4153DBA991}"/>
          </ac:spMkLst>
        </pc:spChg>
        <pc:spChg chg="mod">
          <ac:chgData name="SANTOPADRE CRISTINA" userId="S::cristina.santopadre@icbrunomunari.onmicrosoft.com::4eb1984f-e0ff-417a-8917-6da28fd99954" providerId="AD" clId="Web-{8CF43ECF-F130-4881-90EB-945B45054B67}" dt="2020-05-17T16:47:34.279" v="646" actId="1076"/>
          <ac:spMkLst>
            <pc:docMk/>
            <pc:sldMk cId="0" sldId="268"/>
            <ac:spMk id="21" creationId="{55D6846D-08D2-4021-9097-274A05F5C18B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51:58.110" v="744" actId="1076"/>
          <ac:spMkLst>
            <pc:docMk/>
            <pc:sldMk cId="0" sldId="268"/>
            <ac:spMk id="22" creationId="{2E505602-3E94-4019-B590-AD691C4B4795}"/>
          </ac:spMkLst>
        </pc:spChg>
        <pc:spChg chg="mod">
          <ac:chgData name="SANTOPADRE CRISTINA" userId="S::cristina.santopadre@icbrunomunari.onmicrosoft.com::4eb1984f-e0ff-417a-8917-6da28fd99954" providerId="AD" clId="Web-{8CF43ECF-F130-4881-90EB-945B45054B67}" dt="2020-05-17T16:49:29.030" v="692" actId="1076"/>
          <ac:spMkLst>
            <pc:docMk/>
            <pc:sldMk cId="0" sldId="268"/>
            <ac:spMk id="26" creationId="{7BD9594A-A732-4657-A92A-5CD87688D1BC}"/>
          </ac:spMkLst>
        </pc:spChg>
        <pc:spChg chg="mod">
          <ac:chgData name="SANTOPADRE CRISTINA" userId="S::cristina.santopadre@icbrunomunari.onmicrosoft.com::4eb1984f-e0ff-417a-8917-6da28fd99954" providerId="AD" clId="Web-{8CF43ECF-F130-4881-90EB-945B45054B67}" dt="2020-05-17T16:49:35.890" v="694" actId="1076"/>
          <ac:spMkLst>
            <pc:docMk/>
            <pc:sldMk cId="0" sldId="268"/>
            <ac:spMk id="28" creationId="{140C1A49-55B2-4675-97FB-60C542F3BF27}"/>
          </ac:spMkLst>
        </pc:spChg>
        <pc:picChg chg="mod">
          <ac:chgData name="SANTOPADRE CRISTINA" userId="S::cristina.santopadre@icbrunomunari.onmicrosoft.com::4eb1984f-e0ff-417a-8917-6da28fd99954" providerId="AD" clId="Web-{8CF43ECF-F130-4881-90EB-945B45054B67}" dt="2020-05-17T16:43:52.636" v="618" actId="14100"/>
          <ac:picMkLst>
            <pc:docMk/>
            <pc:sldMk cId="0" sldId="268"/>
            <ac:picMk id="6" creationId="{52E81544-8520-4070-8D12-D965DBA70E50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39:48.993" v="594" actId="14100"/>
          <ac:picMkLst>
            <pc:docMk/>
            <pc:sldMk cId="0" sldId="268"/>
            <ac:picMk id="7" creationId="{72A76035-C830-496F-8359-4EC4B9202B47}"/>
          </ac:picMkLst>
        </pc:picChg>
        <pc:picChg chg="add del mod">
          <ac:chgData name="SANTOPADRE CRISTINA" userId="S::cristina.santopadre@icbrunomunari.onmicrosoft.com::4eb1984f-e0ff-417a-8917-6da28fd99954" providerId="AD" clId="Web-{8CF43ECF-F130-4881-90EB-945B45054B67}" dt="2020-05-17T16:38:59.118" v="588"/>
          <ac:picMkLst>
            <pc:docMk/>
            <pc:sldMk cId="0" sldId="268"/>
            <ac:picMk id="9" creationId="{557BB1BA-0C55-4628-BEB4-FF405A2C835B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51:09.078" v="728" actId="1076"/>
          <ac:picMkLst>
            <pc:docMk/>
            <pc:sldMk cId="0" sldId="268"/>
            <ac:picMk id="10" creationId="{734397F4-DDA2-4DC9-A132-8CBF9C3D0924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43:47.402" v="616" actId="14100"/>
          <ac:picMkLst>
            <pc:docMk/>
            <pc:sldMk cId="0" sldId="268"/>
            <ac:picMk id="13" creationId="{41930D8C-91FD-4BFD-9CCD-9F7F05C263C8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45:24.825" v="623" actId="1076"/>
          <ac:picMkLst>
            <pc:docMk/>
            <pc:sldMk cId="0" sldId="268"/>
            <ac:picMk id="14" creationId="{5FB220F3-A693-41AD-8CBD-F8650126BD41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47:10.388" v="644" actId="1076"/>
          <ac:picMkLst>
            <pc:docMk/>
            <pc:sldMk cId="0" sldId="268"/>
            <ac:picMk id="15" creationId="{5320A7AB-CA3E-41D0-9407-0EDBE322144B}"/>
          </ac:picMkLst>
        </pc:picChg>
        <pc:picChg chg="del">
          <ac:chgData name="SANTOPADRE CRISTINA" userId="S::cristina.santopadre@icbrunomunari.onmicrosoft.com::4eb1984f-e0ff-417a-8917-6da28fd99954" providerId="AD" clId="Web-{8CF43ECF-F130-4881-90EB-945B45054B67}" dt="2020-05-17T16:35:21.459" v="550"/>
          <ac:picMkLst>
            <pc:docMk/>
            <pc:sldMk cId="0" sldId="268"/>
            <ac:picMk id="16" creationId="{2CF01A32-FD7C-4304-A82C-678343A277BD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49:28.874" v="689" actId="14100"/>
          <ac:picMkLst>
            <pc:docMk/>
            <pc:sldMk cId="0" sldId="268"/>
            <ac:picMk id="18" creationId="{7268A8F9-0ABE-40D1-8F40-D75388B3C55E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51:28.125" v="730" actId="14100"/>
          <ac:picMkLst>
            <pc:docMk/>
            <pc:sldMk cId="0" sldId="268"/>
            <ac:picMk id="23" creationId="{6A795E1A-37B5-4226-B4EE-8AF91E7310C5}"/>
          </ac:picMkLst>
        </pc:picChg>
        <pc:picChg chg="mod">
          <ac:chgData name="SANTOPADRE CRISTINA" userId="S::cristina.santopadre@icbrunomunari.onmicrosoft.com::4eb1984f-e0ff-417a-8917-6da28fd99954" providerId="AD" clId="Web-{8CF43ECF-F130-4881-90EB-945B45054B67}" dt="2020-05-17T16:49:29.077" v="693" actId="1076"/>
          <ac:picMkLst>
            <pc:docMk/>
            <pc:sldMk cId="0" sldId="268"/>
            <ac:picMk id="27" creationId="{CFA8CF9A-5CCA-41C5-9037-57D46DBF14BE}"/>
          </ac:picMkLst>
        </pc:picChg>
      </pc:sldChg>
      <pc:sldChg chg="delSp modSp">
        <pc:chgData name="SANTOPADRE CRISTINA" userId="S::cristina.santopadre@icbrunomunari.onmicrosoft.com::4eb1984f-e0ff-417a-8917-6da28fd99954" providerId="AD" clId="Web-{8CF43ECF-F130-4881-90EB-945B45054B67}" dt="2020-05-17T18:47:51.193" v="1191" actId="1076"/>
        <pc:sldMkLst>
          <pc:docMk/>
          <pc:sldMk cId="2600775269" sldId="272"/>
        </pc:sldMkLst>
        <pc:spChg chg="mod">
          <ac:chgData name="SANTOPADRE CRISTINA" userId="S::cristina.santopadre@icbrunomunari.onmicrosoft.com::4eb1984f-e0ff-417a-8917-6da28fd99954" providerId="AD" clId="Web-{8CF43ECF-F130-4881-90EB-945B45054B67}" dt="2020-05-17T18:34:17.153" v="1185" actId="1076"/>
          <ac:spMkLst>
            <pc:docMk/>
            <pc:sldMk cId="2600775269" sldId="272"/>
            <ac:spMk id="2" creationId="{9D628963-57C6-4288-B617-C3F4C2828512}"/>
          </ac:spMkLst>
        </pc:spChg>
        <pc:spChg chg="del mod">
          <ac:chgData name="SANTOPADRE CRISTINA" userId="S::cristina.santopadre@icbrunomunari.onmicrosoft.com::4eb1984f-e0ff-417a-8917-6da28fd99954" providerId="AD" clId="Web-{8CF43ECF-F130-4881-90EB-945B45054B67}" dt="2020-05-17T18:30:57.400" v="1160"/>
          <ac:spMkLst>
            <pc:docMk/>
            <pc:sldMk cId="2600775269" sldId="272"/>
            <ac:spMk id="5" creationId="{8645C64C-E06F-47F7-B654-7BE6B64EB7A4}"/>
          </ac:spMkLst>
        </pc:spChg>
        <pc:spChg chg="mod">
          <ac:chgData name="SANTOPADRE CRISTINA" userId="S::cristina.santopadre@icbrunomunari.onmicrosoft.com::4eb1984f-e0ff-417a-8917-6da28fd99954" providerId="AD" clId="Web-{8CF43ECF-F130-4881-90EB-945B45054B67}" dt="2020-05-17T18:34:31.012" v="1187" actId="1076"/>
          <ac:spMkLst>
            <pc:docMk/>
            <pc:sldMk cId="2600775269" sldId="272"/>
            <ac:spMk id="9" creationId="{429C1C1B-2BD9-47FE-AE34-82D4E0AD537C}"/>
          </ac:spMkLst>
        </pc:spChg>
        <pc:spChg chg="mod">
          <ac:chgData name="SANTOPADRE CRISTINA" userId="S::cristina.santopadre@icbrunomunari.onmicrosoft.com::4eb1984f-e0ff-417a-8917-6da28fd99954" providerId="AD" clId="Web-{8CF43ECF-F130-4881-90EB-945B45054B67}" dt="2020-05-17T18:47:45.052" v="1190" actId="1076"/>
          <ac:spMkLst>
            <pc:docMk/>
            <pc:sldMk cId="2600775269" sldId="272"/>
            <ac:spMk id="20" creationId="{542EC9CE-E567-4EFF-80EE-52188A290368}"/>
          </ac:spMkLst>
        </pc:spChg>
        <pc:picChg chg="mod">
          <ac:chgData name="SANTOPADRE CRISTINA" userId="S::cristina.santopadre@icbrunomunari.onmicrosoft.com::4eb1984f-e0ff-417a-8917-6da28fd99954" providerId="AD" clId="Web-{8CF43ECF-F130-4881-90EB-945B45054B67}" dt="2020-05-17T18:34:20.824" v="1186" actId="1076"/>
          <ac:picMkLst>
            <pc:docMk/>
            <pc:sldMk cId="2600775269" sldId="272"/>
            <ac:picMk id="4" creationId="{A82D89EF-DCE4-45D8-910F-0091BFA134E9}"/>
          </ac:picMkLst>
        </pc:picChg>
        <pc:picChg chg="mod">
          <ac:chgData name="SANTOPADRE CRISTINA" userId="S::cristina.santopadre@icbrunomunari.onmicrosoft.com::4eb1984f-e0ff-417a-8917-6da28fd99954" providerId="AD" clId="Web-{8CF43ECF-F130-4881-90EB-945B45054B67}" dt="2020-05-17T18:47:51.193" v="1191" actId="1076"/>
          <ac:picMkLst>
            <pc:docMk/>
            <pc:sldMk cId="2600775269" sldId="272"/>
            <ac:picMk id="12" creationId="{A529422C-E98E-4A72-9AEA-9669FCCAC7AB}"/>
          </ac:picMkLst>
        </pc:picChg>
        <pc:picChg chg="mod">
          <ac:chgData name="SANTOPADRE CRISTINA" userId="S::cristina.santopadre@icbrunomunari.onmicrosoft.com::4eb1984f-e0ff-417a-8917-6da28fd99954" providerId="AD" clId="Web-{8CF43ECF-F130-4881-90EB-945B45054B67}" dt="2020-05-17T18:47:25.818" v="1188" actId="1076"/>
          <ac:picMkLst>
            <pc:docMk/>
            <pc:sldMk cId="2600775269" sldId="272"/>
            <ac:picMk id="14" creationId="{B4EDF193-2759-454A-B1F3-E95B37162011}"/>
          </ac:picMkLst>
        </pc:picChg>
      </pc:sldChg>
      <pc:sldChg chg="addSp delSp modSp">
        <pc:chgData name="SANTOPADRE CRISTINA" userId="S::cristina.santopadre@icbrunomunari.onmicrosoft.com::4eb1984f-e0ff-417a-8917-6da28fd99954" providerId="AD" clId="Web-{8CF43ECF-F130-4881-90EB-945B45054B67}" dt="2020-05-17T19:08:25.457" v="1270"/>
        <pc:sldMkLst>
          <pc:docMk/>
          <pc:sldMk cId="434515631" sldId="274"/>
        </pc:sldMkLst>
        <pc:spChg chg="mod">
          <ac:chgData name="SANTOPADRE CRISTINA" userId="S::cristina.santopadre@icbrunomunari.onmicrosoft.com::4eb1984f-e0ff-417a-8917-6da28fd99954" providerId="AD" clId="Web-{8CF43ECF-F130-4881-90EB-945B45054B67}" dt="2020-05-17T19:04:11.314" v="1237" actId="20577"/>
          <ac:spMkLst>
            <pc:docMk/>
            <pc:sldMk cId="434515631" sldId="274"/>
            <ac:spMk id="2" creationId="{65A6A286-3294-48B4-B1B3-7D9B3552EE52}"/>
          </ac:spMkLst>
        </pc:spChg>
        <pc:spChg chg="mod">
          <ac:chgData name="SANTOPADRE CRISTINA" userId="S::cristina.santopadre@icbrunomunari.onmicrosoft.com::4eb1984f-e0ff-417a-8917-6da28fd99954" providerId="AD" clId="Web-{8CF43ECF-F130-4881-90EB-945B45054B67}" dt="2020-05-17T16:27:55.064" v="342" actId="1076"/>
          <ac:spMkLst>
            <pc:docMk/>
            <pc:sldMk cId="434515631" sldId="274"/>
            <ac:spMk id="4" creationId="{DB90CE4F-6932-4620-8EF7-5402D4A09CA5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28:01.533" v="343" actId="1076"/>
          <ac:spMkLst>
            <pc:docMk/>
            <pc:sldMk cId="434515631" sldId="274"/>
            <ac:spMk id="7" creationId="{90498F1C-AFA2-4249-9CD8-DA94FE78F512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26:26.173" v="322" actId="20577"/>
          <ac:spMkLst>
            <pc:docMk/>
            <pc:sldMk cId="434515631" sldId="274"/>
            <ac:spMk id="9" creationId="{C2BA90B3-76E4-46B1-8099-7C827C1BE094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22:18.874" v="172" actId="20577"/>
          <ac:spMkLst>
            <pc:docMk/>
            <pc:sldMk cId="434515631" sldId="274"/>
            <ac:spMk id="10" creationId="{6539E97F-D591-42DE-AD15-7F8BDA4A2726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30:29.722" v="411" actId="1076"/>
          <ac:spMkLst>
            <pc:docMk/>
            <pc:sldMk cId="434515631" sldId="274"/>
            <ac:spMk id="12" creationId="{F103EA00-277E-433A-9825-F092E0D709F7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27:01.173" v="327" actId="20577"/>
          <ac:spMkLst>
            <pc:docMk/>
            <pc:sldMk cId="434515631" sldId="274"/>
            <ac:spMk id="13" creationId="{2BC38E17-16BE-4261-ADED-B6E266FE50B8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26:16.751" v="320" actId="1076"/>
          <ac:spMkLst>
            <pc:docMk/>
            <pc:sldMk cId="434515631" sldId="274"/>
            <ac:spMk id="16" creationId="{E4C9FBE0-11E7-48BD-B868-759A11972EEF}"/>
          </ac:spMkLst>
        </pc:spChg>
        <pc:spChg chg="add del mod">
          <ac:chgData name="SANTOPADRE CRISTINA" userId="S::cristina.santopadre@icbrunomunari.onmicrosoft.com::4eb1984f-e0ff-417a-8917-6da28fd99954" providerId="AD" clId="Web-{8CF43ECF-F130-4881-90EB-945B45054B67}" dt="2020-05-17T16:28:52.440" v="355"/>
          <ac:spMkLst>
            <pc:docMk/>
            <pc:sldMk cId="434515631" sldId="274"/>
            <ac:spMk id="17" creationId="{8CC57D01-063B-4498-99BA-DCFE6521E22F}"/>
          </ac:spMkLst>
        </pc:spChg>
        <pc:spChg chg="add del mod">
          <ac:chgData name="SANTOPADRE CRISTINA" userId="S::cristina.santopadre@icbrunomunari.onmicrosoft.com::4eb1984f-e0ff-417a-8917-6da28fd99954" providerId="AD" clId="Web-{8CF43ECF-F130-4881-90EB-945B45054B67}" dt="2020-05-17T19:08:25.457" v="1270"/>
          <ac:spMkLst>
            <pc:docMk/>
            <pc:sldMk cId="434515631" sldId="274"/>
            <ac:spMk id="18" creationId="{728CA89E-7364-4DA2-B58E-17350E043E22}"/>
          </ac:spMkLst>
        </pc:spChg>
        <pc:spChg chg="add del mod">
          <ac:chgData name="SANTOPADRE CRISTINA" userId="S::cristina.santopadre@icbrunomunari.onmicrosoft.com::4eb1984f-e0ff-417a-8917-6da28fd99954" providerId="AD" clId="Web-{8CF43ECF-F130-4881-90EB-945B45054B67}" dt="2020-05-17T16:28:47.456" v="353"/>
          <ac:spMkLst>
            <pc:docMk/>
            <pc:sldMk cId="434515631" sldId="274"/>
            <ac:spMk id="18" creationId="{BE000B08-23DB-475F-B88D-DAE60D12AB2B}"/>
          </ac:spMkLst>
        </pc:spChg>
        <pc:spChg chg="add del mod">
          <ac:chgData name="SANTOPADRE CRISTINA" userId="S::cristina.santopadre@icbrunomunari.onmicrosoft.com::4eb1984f-e0ff-417a-8917-6da28fd99954" providerId="AD" clId="Web-{8CF43ECF-F130-4881-90EB-945B45054B67}" dt="2020-05-17T16:28:41.924" v="351"/>
          <ac:spMkLst>
            <pc:docMk/>
            <pc:sldMk cId="434515631" sldId="274"/>
            <ac:spMk id="19" creationId="{DAD6BFAA-1858-49E6-9768-2DBE57FCCBB0}"/>
          </ac:spMkLst>
        </pc:spChg>
        <pc:spChg chg="add del mod">
          <ac:chgData name="SANTOPADRE CRISTINA" userId="S::cristina.santopadre@icbrunomunari.onmicrosoft.com::4eb1984f-e0ff-417a-8917-6da28fd99954" providerId="AD" clId="Web-{8CF43ECF-F130-4881-90EB-945B45054B67}" dt="2020-05-17T16:28:37.018" v="349"/>
          <ac:spMkLst>
            <pc:docMk/>
            <pc:sldMk cId="434515631" sldId="274"/>
            <ac:spMk id="20" creationId="{FE108A62-C40C-4637-946D-6E100C3BB64E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30:27.035" v="410" actId="1076"/>
          <ac:spMkLst>
            <pc:docMk/>
            <pc:sldMk cId="434515631" sldId="274"/>
            <ac:spMk id="22" creationId="{1A9BDC58-3D4D-4061-84CA-7DA4BFC38087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31:56.379" v="469" actId="1076"/>
          <ac:spMkLst>
            <pc:docMk/>
            <pc:sldMk cId="434515631" sldId="274"/>
            <ac:spMk id="24" creationId="{F8F0899E-F798-448B-9F57-D56F8EB94F40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6:34:26.553" v="546" actId="1076"/>
          <ac:spMkLst>
            <pc:docMk/>
            <pc:sldMk cId="434515631" sldId="274"/>
            <ac:spMk id="26" creationId="{82A4429A-F650-4808-844E-B5FA9EA8950B}"/>
          </ac:spMkLst>
        </pc:spChg>
        <pc:spChg chg="add del mod">
          <ac:chgData name="SANTOPADRE CRISTINA" userId="S::cristina.santopadre@icbrunomunari.onmicrosoft.com::4eb1984f-e0ff-417a-8917-6da28fd99954" providerId="AD" clId="Web-{8CF43ECF-F130-4881-90EB-945B45054B67}" dt="2020-05-17T16:33:08.067" v="480"/>
          <ac:spMkLst>
            <pc:docMk/>
            <pc:sldMk cId="434515631" sldId="274"/>
            <ac:spMk id="27" creationId="{B5D35D70-256D-4F1D-AAC4-99359CD034A5}"/>
          </ac:spMkLst>
        </pc:spChg>
        <pc:spChg chg="add del mod">
          <ac:chgData name="SANTOPADRE CRISTINA" userId="S::cristina.santopadre@icbrunomunari.onmicrosoft.com::4eb1984f-e0ff-417a-8917-6da28fd99954" providerId="AD" clId="Web-{8CF43ECF-F130-4881-90EB-945B45054B67}" dt="2020-05-17T16:33:02.614" v="478"/>
          <ac:spMkLst>
            <pc:docMk/>
            <pc:sldMk cId="434515631" sldId="274"/>
            <ac:spMk id="28" creationId="{63A94E14-BA75-4870-89E9-D3B2C351485F}"/>
          </ac:spMkLst>
        </pc:spChg>
        <pc:picChg chg="mod">
          <ac:chgData name="SANTOPADRE CRISTINA" userId="S::cristina.santopadre@icbrunomunari.onmicrosoft.com::4eb1984f-e0ff-417a-8917-6da28fd99954" providerId="AD" clId="Web-{8CF43ECF-F130-4881-90EB-945B45054B67}" dt="2020-05-17T16:27:47.174" v="341" actId="1076"/>
          <ac:picMkLst>
            <pc:docMk/>
            <pc:sldMk cId="434515631" sldId="274"/>
            <ac:picMk id="3" creationId="{CFE63747-3ED7-415E-BAF6-BBA4085B67AC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20:12.278" v="114" actId="14100"/>
          <ac:picMkLst>
            <pc:docMk/>
            <pc:sldMk cId="434515631" sldId="274"/>
            <ac:picMk id="8" creationId="{0ECE4EAE-6393-420D-BD10-2587B2F25B95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22:06.702" v="164" actId="14100"/>
          <ac:picMkLst>
            <pc:docMk/>
            <pc:sldMk cId="434515631" sldId="274"/>
            <ac:picMk id="11" creationId="{08893341-D353-42A7-8EFF-F1BCFB8FC26E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24:48.359" v="288" actId="1076"/>
          <ac:picMkLst>
            <pc:docMk/>
            <pc:sldMk cId="434515631" sldId="274"/>
            <ac:picMk id="14" creationId="{85D96DBC-813F-4A41-8CE4-8D4564B9EB46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25:31.235" v="292" actId="14100"/>
          <ac:picMkLst>
            <pc:docMk/>
            <pc:sldMk cId="434515631" sldId="274"/>
            <ac:picMk id="15" creationId="{8F481841-7E93-4164-A351-EC9958B14D18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8:50:31.304" v="1199" actId="1076"/>
          <ac:picMkLst>
            <pc:docMk/>
            <pc:sldMk cId="434515631" sldId="274"/>
            <ac:picMk id="17" creationId="{99799614-E352-4510-B214-66A44157C1EA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29:29.815" v="359" actId="1076"/>
          <ac:picMkLst>
            <pc:docMk/>
            <pc:sldMk cId="434515631" sldId="274"/>
            <ac:picMk id="21" creationId="{B4EB4B2E-719E-47A5-A45C-DB6700D9CCA8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31:07.113" v="414" actId="1076"/>
          <ac:picMkLst>
            <pc:docMk/>
            <pc:sldMk cId="434515631" sldId="274"/>
            <ac:picMk id="23" creationId="{05A6E0F9-138C-403E-8B93-8DF86E109567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6:34:21.224" v="545" actId="1076"/>
          <ac:picMkLst>
            <pc:docMk/>
            <pc:sldMk cId="434515631" sldId="274"/>
            <ac:picMk id="25" creationId="{C4385F0F-CA61-46C1-A6EF-5A25D9525C15}"/>
          </ac:picMkLst>
        </pc:picChg>
      </pc:sldChg>
      <pc:sldChg chg="addSp delSp modSp">
        <pc:chgData name="SANTOPADRE CRISTINA" userId="S::cristina.santopadre@icbrunomunari.onmicrosoft.com::4eb1984f-e0ff-417a-8917-6da28fd99954" providerId="AD" clId="Web-{8CF43ECF-F130-4881-90EB-945B45054B67}" dt="2020-05-17T18:33:40.746" v="1183" actId="1076"/>
        <pc:sldMkLst>
          <pc:docMk/>
          <pc:sldMk cId="2151000025" sldId="275"/>
        </pc:sldMkLst>
        <pc:spChg chg="add mod">
          <ac:chgData name="SANTOPADRE CRISTINA" userId="S::cristina.santopadre@icbrunomunari.onmicrosoft.com::4eb1984f-e0ff-417a-8917-6da28fd99954" providerId="AD" clId="Web-{8CF43ECF-F130-4881-90EB-945B45054B67}" dt="2020-05-17T18:06:58.321" v="910" actId="1076"/>
          <ac:spMkLst>
            <pc:docMk/>
            <pc:sldMk cId="2151000025" sldId="275"/>
            <ac:spMk id="2" creationId="{3D972255-D2AD-4148-A130-9259AAF4450D}"/>
          </ac:spMkLst>
        </pc:spChg>
        <pc:spChg chg="add del mod">
          <ac:chgData name="SANTOPADRE CRISTINA" userId="S::cristina.santopadre@icbrunomunari.onmicrosoft.com::4eb1984f-e0ff-417a-8917-6da28fd99954" providerId="AD" clId="Web-{8CF43ECF-F130-4881-90EB-945B45054B67}" dt="2020-05-17T17:59:58.223" v="787"/>
          <ac:spMkLst>
            <pc:docMk/>
            <pc:sldMk cId="2151000025" sldId="275"/>
            <ac:spMk id="4" creationId="{B8E4337A-27F5-4DB5-B92A-FDF072D854C6}"/>
          </ac:spMkLst>
        </pc:spChg>
        <pc:spChg chg="del mod">
          <ac:chgData name="SANTOPADRE CRISTINA" userId="S::cristina.santopadre@icbrunomunari.onmicrosoft.com::4eb1984f-e0ff-417a-8917-6da28fd99954" providerId="AD" clId="Web-{8CF43ECF-F130-4881-90EB-945B45054B67}" dt="2020-05-17T18:03:25.350" v="866"/>
          <ac:spMkLst>
            <pc:docMk/>
            <pc:sldMk cId="2151000025" sldId="275"/>
            <ac:spMk id="5" creationId="{47762EDC-9EB4-4889-828F-551871703101}"/>
          </ac:spMkLst>
        </pc:spChg>
        <pc:spChg chg="mod">
          <ac:chgData name="SANTOPADRE CRISTINA" userId="S::cristina.santopadre@icbrunomunari.onmicrosoft.com::4eb1984f-e0ff-417a-8917-6da28fd99954" providerId="AD" clId="Web-{8CF43ECF-F130-4881-90EB-945B45054B67}" dt="2020-05-17T18:27:37.242" v="1077" actId="1076"/>
          <ac:spMkLst>
            <pc:docMk/>
            <pc:sldMk cId="2151000025" sldId="275"/>
            <ac:spMk id="7" creationId="{BED56F53-E755-4F01-A15C-6EAF719871D8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8:02:41.662" v="859" actId="20577"/>
          <ac:spMkLst>
            <pc:docMk/>
            <pc:sldMk cId="2151000025" sldId="275"/>
            <ac:spMk id="8" creationId="{6DB2DBDD-A6CF-4293-A9BB-27F1E4DD994D}"/>
          </ac:spMkLst>
        </pc:spChg>
        <pc:spChg chg="mod">
          <ac:chgData name="SANTOPADRE CRISTINA" userId="S::cristina.santopadre@icbrunomunari.onmicrosoft.com::4eb1984f-e0ff-417a-8917-6da28fd99954" providerId="AD" clId="Web-{8CF43ECF-F130-4881-90EB-945B45054B67}" dt="2020-05-17T18:26:14.147" v="1075" actId="688"/>
          <ac:spMkLst>
            <pc:docMk/>
            <pc:sldMk cId="2151000025" sldId="275"/>
            <ac:spMk id="10" creationId="{C6BDB56B-735C-4195-A0A8-914357E3C184}"/>
          </ac:spMkLst>
        </pc:spChg>
        <pc:spChg chg="mod">
          <ac:chgData name="SANTOPADRE CRISTINA" userId="S::cristina.santopadre@icbrunomunari.onmicrosoft.com::4eb1984f-e0ff-417a-8917-6da28fd99954" providerId="AD" clId="Web-{8CF43ECF-F130-4881-90EB-945B45054B67}" dt="2020-05-17T18:07:11.603" v="911" actId="1076"/>
          <ac:spMkLst>
            <pc:docMk/>
            <pc:sldMk cId="2151000025" sldId="275"/>
            <ac:spMk id="13" creationId="{3CB743E5-4476-4492-B94A-91DD83DC63FF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8:02:35.537" v="856" actId="20577"/>
          <ac:spMkLst>
            <pc:docMk/>
            <pc:sldMk cId="2151000025" sldId="275"/>
            <ac:spMk id="14" creationId="{F61C340A-CBC7-4E4B-B198-BB0EF8F5F5BA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8:10:28.808" v="932" actId="1076"/>
          <ac:spMkLst>
            <pc:docMk/>
            <pc:sldMk cId="2151000025" sldId="275"/>
            <ac:spMk id="15" creationId="{4294584A-3BF9-4D1D-A10E-0D261E11F66F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8:09:48.558" v="918" actId="1076"/>
          <ac:spMkLst>
            <pc:docMk/>
            <pc:sldMk cId="2151000025" sldId="275"/>
            <ac:spMk id="17" creationId="{F1B61F5A-173F-4ECD-A18A-B8D64934A6FE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8:25:01.709" v="1069" actId="1076"/>
          <ac:spMkLst>
            <pc:docMk/>
            <pc:sldMk cId="2151000025" sldId="275"/>
            <ac:spMk id="18" creationId="{8D20E250-CCB9-4069-A099-D647DDD70A57}"/>
          </ac:spMkLst>
        </pc:spChg>
        <pc:spChg chg="add del mod">
          <ac:chgData name="SANTOPADRE CRISTINA" userId="S::cristina.santopadre@icbrunomunari.onmicrosoft.com::4eb1984f-e0ff-417a-8917-6da28fd99954" providerId="AD" clId="Web-{8CF43ECF-F130-4881-90EB-945B45054B67}" dt="2020-05-17T18:23:08.035" v="961"/>
          <ac:spMkLst>
            <pc:docMk/>
            <pc:sldMk cId="2151000025" sldId="275"/>
            <ac:spMk id="19" creationId="{E107B692-141D-4B3E-A226-61F134802A0A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8:30:00.212" v="1149" actId="1076"/>
          <ac:spMkLst>
            <pc:docMk/>
            <pc:sldMk cId="2151000025" sldId="275"/>
            <ac:spMk id="20" creationId="{B3075FDE-00B1-4C12-9C9F-DDB515EB53FE}"/>
          </ac:spMkLst>
        </pc:spChg>
        <pc:spChg chg="add mod">
          <ac:chgData name="SANTOPADRE CRISTINA" userId="S::cristina.santopadre@icbrunomunari.onmicrosoft.com::4eb1984f-e0ff-417a-8917-6da28fd99954" providerId="AD" clId="Web-{8CF43ECF-F130-4881-90EB-945B45054B67}" dt="2020-05-17T18:33:40.746" v="1183" actId="1076"/>
          <ac:spMkLst>
            <pc:docMk/>
            <pc:sldMk cId="2151000025" sldId="275"/>
            <ac:spMk id="21" creationId="{6351AE8E-2879-43E2-9405-A3C80B7B8A39}"/>
          </ac:spMkLst>
        </pc:spChg>
        <pc:picChg chg="add mod">
          <ac:chgData name="SANTOPADRE CRISTINA" userId="S::cristina.santopadre@icbrunomunari.onmicrosoft.com::4eb1984f-e0ff-417a-8917-6da28fd99954" providerId="AD" clId="Web-{8CF43ECF-F130-4881-90EB-945B45054B67}" dt="2020-05-17T17:28:51.580" v="782" actId="688"/>
          <ac:picMkLst>
            <pc:docMk/>
            <pc:sldMk cId="2151000025" sldId="275"/>
            <ac:picMk id="3" creationId="{084CCC18-6F88-4E67-B4F5-9EC9E133ED99}"/>
          </ac:picMkLst>
        </pc:picChg>
        <pc:picChg chg="mod">
          <ac:chgData name="SANTOPADRE CRISTINA" userId="S::cristina.santopadre@icbrunomunari.onmicrosoft.com::4eb1984f-e0ff-417a-8917-6da28fd99954" providerId="AD" clId="Web-{8CF43ECF-F130-4881-90EB-945B45054B67}" dt="2020-05-17T18:25:43.115" v="1071" actId="14100"/>
          <ac:picMkLst>
            <pc:docMk/>
            <pc:sldMk cId="2151000025" sldId="275"/>
            <ac:picMk id="9" creationId="{80E547BF-12E7-49BE-B5B4-5DDD1A0D943B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8:01:19.599" v="806" actId="688"/>
          <ac:picMkLst>
            <pc:docMk/>
            <pc:sldMk cId="2151000025" sldId="275"/>
            <ac:picMk id="11" creationId="{ABC07AA6-EA2B-43EA-9975-23FC66A5DF04}"/>
          </ac:picMkLst>
        </pc:picChg>
        <pc:picChg chg="mod">
          <ac:chgData name="SANTOPADRE CRISTINA" userId="S::cristina.santopadre@icbrunomunari.onmicrosoft.com::4eb1984f-e0ff-417a-8917-6da28fd99954" providerId="AD" clId="Web-{8CF43ECF-F130-4881-90EB-945B45054B67}" dt="2020-05-17T18:06:52.290" v="909" actId="1076"/>
          <ac:picMkLst>
            <pc:docMk/>
            <pc:sldMk cId="2151000025" sldId="275"/>
            <ac:picMk id="12" creationId="{C29E1E3B-834E-45CD-A28A-3E87AE1EEAAE}"/>
          </ac:picMkLst>
        </pc:picChg>
        <pc:picChg chg="add mod">
          <ac:chgData name="SANTOPADRE CRISTINA" userId="S::cristina.santopadre@icbrunomunari.onmicrosoft.com::4eb1984f-e0ff-417a-8917-6da28fd99954" providerId="AD" clId="Web-{8CF43ECF-F130-4881-90EB-945B45054B67}" dt="2020-05-17T18:25:31.068" v="1070" actId="14100"/>
          <ac:picMkLst>
            <pc:docMk/>
            <pc:sldMk cId="2151000025" sldId="275"/>
            <ac:picMk id="16" creationId="{259B3B59-4876-49AC-BFC2-F6C0CFA68D3D}"/>
          </ac:picMkLst>
        </pc:picChg>
      </pc:sldChg>
    </pc:docChg>
  </pc:docChgLst>
  <pc:docChgLst>
    <pc:chgData name="SANTOPADRE CRISTINA" userId="S::cristina.santopadre@icbrunomunari.onmicrosoft.com::4eb1984f-e0ff-417a-8917-6da28fd99954" providerId="AD" clId="Web-{E6160BC0-FDDB-4F0E-8CB1-410B04C295DF}"/>
    <pc:docChg chg="modSld">
      <pc:chgData name="SANTOPADRE CRISTINA" userId="S::cristina.santopadre@icbrunomunari.onmicrosoft.com::4eb1984f-e0ff-417a-8917-6da28fd99954" providerId="AD" clId="Web-{E6160BC0-FDDB-4F0E-8CB1-410B04C295DF}" dt="2020-05-08T12:43:12.706" v="324" actId="1076"/>
      <pc:docMkLst>
        <pc:docMk/>
      </pc:docMkLst>
      <pc:sldChg chg="addSp delSp modSp">
        <pc:chgData name="SANTOPADRE CRISTINA" userId="S::cristina.santopadre@icbrunomunari.onmicrosoft.com::4eb1984f-e0ff-417a-8917-6da28fd99954" providerId="AD" clId="Web-{E6160BC0-FDDB-4F0E-8CB1-410B04C295DF}" dt="2020-05-08T12:43:12.706" v="324" actId="1076"/>
        <pc:sldMkLst>
          <pc:docMk/>
          <pc:sldMk cId="2667893520" sldId="270"/>
        </pc:sldMkLst>
        <pc:spChg chg="mod">
          <ac:chgData name="SANTOPADRE CRISTINA" userId="S::cristina.santopadre@icbrunomunari.onmicrosoft.com::4eb1984f-e0ff-417a-8917-6da28fd99954" providerId="AD" clId="Web-{E6160BC0-FDDB-4F0E-8CB1-410B04C295DF}" dt="2020-05-08T12:40:34.814" v="271" actId="20577"/>
          <ac:spMkLst>
            <pc:docMk/>
            <pc:sldMk cId="2667893520" sldId="270"/>
            <ac:spMk id="2" creationId="{80E7B666-CCF4-4D6E-9F4D-E51E0B379DE3}"/>
          </ac:spMkLst>
        </pc:spChg>
        <pc:spChg chg="mod">
          <ac:chgData name="SANTOPADRE CRISTINA" userId="S::cristina.santopadre@icbrunomunari.onmicrosoft.com::4eb1984f-e0ff-417a-8917-6da28fd99954" providerId="AD" clId="Web-{E6160BC0-FDDB-4F0E-8CB1-410B04C295DF}" dt="2020-05-08T12:41:09.908" v="280" actId="1076"/>
          <ac:spMkLst>
            <pc:docMk/>
            <pc:sldMk cId="2667893520" sldId="270"/>
            <ac:spMk id="3" creationId="{FFEE394E-FD7E-4684-ADD0-5641F7A0996C}"/>
          </ac:spMkLst>
        </pc:spChg>
        <pc:spChg chg="add del mod">
          <ac:chgData name="SANTOPADRE CRISTINA" userId="S::cristina.santopadre@icbrunomunari.onmicrosoft.com::4eb1984f-e0ff-417a-8917-6da28fd99954" providerId="AD" clId="Web-{E6160BC0-FDDB-4F0E-8CB1-410B04C295DF}" dt="2020-05-08T12:31:41.635" v="143"/>
          <ac:spMkLst>
            <pc:docMk/>
            <pc:sldMk cId="2667893520" sldId="270"/>
            <ac:spMk id="6" creationId="{68CED521-0236-4A2D-B34D-1561E985792F}"/>
          </ac:spMkLst>
        </pc:spChg>
        <pc:spChg chg="add mod">
          <ac:chgData name="SANTOPADRE CRISTINA" userId="S::cristina.santopadre@icbrunomunari.onmicrosoft.com::4eb1984f-e0ff-417a-8917-6da28fd99954" providerId="AD" clId="Web-{E6160BC0-FDDB-4F0E-8CB1-410B04C295DF}" dt="2020-05-08T12:31:10.775" v="118" actId="20577"/>
          <ac:spMkLst>
            <pc:docMk/>
            <pc:sldMk cId="2667893520" sldId="270"/>
            <ac:spMk id="7" creationId="{6577F87F-FC6D-44DF-B856-9FAF706918E0}"/>
          </ac:spMkLst>
        </pc:spChg>
        <pc:spChg chg="add mod">
          <ac:chgData name="SANTOPADRE CRISTINA" userId="S::cristina.santopadre@icbrunomunari.onmicrosoft.com::4eb1984f-e0ff-417a-8917-6da28fd99954" providerId="AD" clId="Web-{E6160BC0-FDDB-4F0E-8CB1-410B04C295DF}" dt="2020-05-08T12:42:05.549" v="286" actId="20577"/>
          <ac:spMkLst>
            <pc:docMk/>
            <pc:sldMk cId="2667893520" sldId="270"/>
            <ac:spMk id="10" creationId="{D9D4F324-4FC8-4135-B3AC-6DEB316871EC}"/>
          </ac:spMkLst>
        </pc:spChg>
        <pc:spChg chg="add mod">
          <ac:chgData name="SANTOPADRE CRISTINA" userId="S::cristina.santopadre@icbrunomunari.onmicrosoft.com::4eb1984f-e0ff-417a-8917-6da28fd99954" providerId="AD" clId="Web-{E6160BC0-FDDB-4F0E-8CB1-410B04C295DF}" dt="2020-05-08T12:38:38.625" v="261" actId="20577"/>
          <ac:spMkLst>
            <pc:docMk/>
            <pc:sldMk cId="2667893520" sldId="270"/>
            <ac:spMk id="13" creationId="{96A7F47E-72BB-42B0-A5FC-9E4B4D3CD5AA}"/>
          </ac:spMkLst>
        </pc:spChg>
        <pc:spChg chg="add mod">
          <ac:chgData name="SANTOPADRE CRISTINA" userId="S::cristina.santopadre@icbrunomunari.onmicrosoft.com::4eb1984f-e0ff-417a-8917-6da28fd99954" providerId="AD" clId="Web-{E6160BC0-FDDB-4F0E-8CB1-410B04C295DF}" dt="2020-05-08T12:43:12.706" v="324" actId="1076"/>
          <ac:spMkLst>
            <pc:docMk/>
            <pc:sldMk cId="2667893520" sldId="270"/>
            <ac:spMk id="16" creationId="{846C690E-EDBF-412F-AE47-971941C13FFA}"/>
          </ac:spMkLst>
        </pc:spChg>
        <pc:picChg chg="add mod">
          <ac:chgData name="SANTOPADRE CRISTINA" userId="S::cristina.santopadre@icbrunomunari.onmicrosoft.com::4eb1984f-e0ff-417a-8917-6da28fd99954" providerId="AD" clId="Web-{E6160BC0-FDDB-4F0E-8CB1-410B04C295DF}" dt="2020-05-08T12:30:35.025" v="80" actId="1076"/>
          <ac:picMkLst>
            <pc:docMk/>
            <pc:sldMk cId="2667893520" sldId="270"/>
            <ac:picMk id="4" creationId="{AFDCBD94-5EAC-42CC-B5CC-8A2B4900F043}"/>
          </ac:picMkLst>
        </pc:picChg>
        <pc:picChg chg="add mod">
          <ac:chgData name="SANTOPADRE CRISTINA" userId="S::cristina.santopadre@icbrunomunari.onmicrosoft.com::4eb1984f-e0ff-417a-8917-6da28fd99954" providerId="AD" clId="Web-{E6160BC0-FDDB-4F0E-8CB1-410B04C295DF}" dt="2020-05-08T12:33:53.918" v="145" actId="1076"/>
          <ac:picMkLst>
            <pc:docMk/>
            <pc:sldMk cId="2667893520" sldId="270"/>
            <ac:picMk id="8" creationId="{D42344F3-9F87-44A1-BCAE-B92BB0BF1548}"/>
          </ac:picMkLst>
        </pc:picChg>
        <pc:picChg chg="add mod">
          <ac:chgData name="SANTOPADRE CRISTINA" userId="S::cristina.santopadre@icbrunomunari.onmicrosoft.com::4eb1984f-e0ff-417a-8917-6da28fd99954" providerId="AD" clId="Web-{E6160BC0-FDDB-4F0E-8CB1-410B04C295DF}" dt="2020-05-08T12:37:45.483" v="238" actId="1076"/>
          <ac:picMkLst>
            <pc:docMk/>
            <pc:sldMk cId="2667893520" sldId="270"/>
            <ac:picMk id="11" creationId="{15BCABF9-0213-4BD3-B16A-B453053DA619}"/>
          </ac:picMkLst>
        </pc:picChg>
        <pc:picChg chg="add mod">
          <ac:chgData name="SANTOPADRE CRISTINA" userId="S::cristina.santopadre@icbrunomunari.onmicrosoft.com::4eb1984f-e0ff-417a-8917-6da28fd99954" providerId="AD" clId="Web-{E6160BC0-FDDB-4F0E-8CB1-410B04C295DF}" dt="2020-05-08T12:41:42.674" v="283" actId="1076"/>
          <ac:picMkLst>
            <pc:docMk/>
            <pc:sldMk cId="2667893520" sldId="270"/>
            <ac:picMk id="14" creationId="{941EF545-7856-4CEE-A539-DDB70EDB6D0B}"/>
          </ac:picMkLst>
        </pc:picChg>
        <pc:picChg chg="del">
          <ac:chgData name="SANTOPADRE CRISTINA" userId="S::cristina.santopadre@icbrunomunari.onmicrosoft.com::4eb1984f-e0ff-417a-8917-6da28fd99954" providerId="AD" clId="Web-{E6160BC0-FDDB-4F0E-8CB1-410B04C295DF}" dt="2020-05-08T12:11:19.698" v="17"/>
          <ac:picMkLst>
            <pc:docMk/>
            <pc:sldMk cId="2667893520" sldId="270"/>
            <ac:picMk id="28680" creationId="{7EEF378F-87E4-4A99-803C-3AE79B14A013}"/>
          </ac:picMkLst>
        </pc:picChg>
      </pc:sldChg>
    </pc:docChg>
  </pc:docChgLst>
  <pc:docChgLst>
    <pc:chgData name="SANTOPADRE CRISTINA" userId="S::cristina.santopadre@icbrunomunari.onmicrosoft.com::4eb1984f-e0ff-417a-8917-6da28fd99954" providerId="AD" clId="Web-{7D0561F2-433C-4532-ADAF-9E586F195951}"/>
    <pc:docChg chg="modSld">
      <pc:chgData name="SANTOPADRE CRISTINA" userId="S::cristina.santopadre@icbrunomunari.onmicrosoft.com::4eb1984f-e0ff-417a-8917-6da28fd99954" providerId="AD" clId="Web-{7D0561F2-433C-4532-ADAF-9E586F195951}" dt="2020-05-09T17:49:46.738" v="8" actId="14100"/>
      <pc:docMkLst>
        <pc:docMk/>
      </pc:docMkLst>
    </pc:docChg>
  </pc:docChgLst>
  <pc:docChgLst>
    <pc:chgData name="SANTOPADRE CRISTINA" userId="S::cristina.santopadre@icbrunomunari.onmicrosoft.com::4eb1984f-e0ff-417a-8917-6da28fd99954" providerId="AD" clId="Web-{D0DD61B6-587A-4E08-973E-D89F47476A8A}"/>
    <pc:docChg chg="modSld">
      <pc:chgData name="SANTOPADRE CRISTINA" userId="S::cristina.santopadre@icbrunomunari.onmicrosoft.com::4eb1984f-e0ff-417a-8917-6da28fd99954" providerId="AD" clId="Web-{D0DD61B6-587A-4E08-973E-D89F47476A8A}" dt="2020-05-10T14:40:35.705" v="7" actId="14100"/>
      <pc:docMkLst>
        <pc:docMk/>
      </pc:docMkLst>
      <pc:sldChg chg="addSp modSp">
        <pc:chgData name="SANTOPADRE CRISTINA" userId="S::cristina.santopadre@icbrunomunari.onmicrosoft.com::4eb1984f-e0ff-417a-8917-6da28fd99954" providerId="AD" clId="Web-{D0DD61B6-587A-4E08-973E-D89F47476A8A}" dt="2020-05-10T14:40:35.705" v="7" actId="14100"/>
        <pc:sldMkLst>
          <pc:docMk/>
          <pc:sldMk cId="2600775269" sldId="272"/>
        </pc:sldMkLst>
        <pc:spChg chg="mod">
          <ac:chgData name="SANTOPADRE CRISTINA" userId="S::cristina.santopadre@icbrunomunari.onmicrosoft.com::4eb1984f-e0ff-417a-8917-6da28fd99954" providerId="AD" clId="Web-{D0DD61B6-587A-4E08-973E-D89F47476A8A}" dt="2020-05-10T14:39:59.126" v="3" actId="1076"/>
          <ac:spMkLst>
            <pc:docMk/>
            <pc:sldMk cId="2600775269" sldId="272"/>
            <ac:spMk id="5" creationId="{3EF5D35C-4E6E-4B62-8F4A-F48005467B08}"/>
          </ac:spMkLst>
        </pc:spChg>
        <pc:picChg chg="mod">
          <ac:chgData name="SANTOPADRE CRISTINA" userId="S::cristina.santopadre@icbrunomunari.onmicrosoft.com::4eb1984f-e0ff-417a-8917-6da28fd99954" providerId="AD" clId="Web-{D0DD61B6-587A-4E08-973E-D89F47476A8A}" dt="2020-05-10T14:40:35.705" v="7" actId="14100"/>
          <ac:picMkLst>
            <pc:docMk/>
            <pc:sldMk cId="2600775269" sldId="272"/>
            <ac:picMk id="4" creationId="{A82D89EF-DCE4-45D8-910F-0091BFA134E9}"/>
          </ac:picMkLst>
        </pc:picChg>
        <pc:picChg chg="add mod">
          <ac:chgData name="SANTOPADRE CRISTINA" userId="S::cristina.santopadre@icbrunomunari.onmicrosoft.com::4eb1984f-e0ff-417a-8917-6da28fd99954" providerId="AD" clId="Web-{D0DD61B6-587A-4E08-973E-D89F47476A8A}" dt="2020-05-10T14:39:29.985" v="2" actId="1076"/>
          <ac:picMkLst>
            <pc:docMk/>
            <pc:sldMk cId="2600775269" sldId="272"/>
            <ac:picMk id="7" creationId="{7B1F3750-AF89-4CF9-96E0-FA67807D94D9}"/>
          </ac:picMkLst>
        </pc:picChg>
      </pc:sldChg>
    </pc:docChg>
  </pc:docChgLst>
  <pc:docChgLst>
    <pc:chgData name="SANTOPADRE CRISTINA" userId="S::cristina.santopadre@icbrunomunari.onmicrosoft.com::4eb1984f-e0ff-417a-8917-6da28fd99954" providerId="AD" clId="Web-{13A8C570-75E1-49F0-B319-55E0B35445E2}"/>
    <pc:docChg chg="modSld">
      <pc:chgData name="SANTOPADRE CRISTINA" userId="S::cristina.santopadre@icbrunomunari.onmicrosoft.com::4eb1984f-e0ff-417a-8917-6da28fd99954" providerId="AD" clId="Web-{13A8C570-75E1-49F0-B319-55E0B35445E2}" dt="2020-05-09T17:42:08.102" v="37"/>
      <pc:docMkLst>
        <pc:docMk/>
      </pc:docMkLst>
    </pc:docChg>
  </pc:docChgLst>
  <pc:docChgLst>
    <pc:chgData name="SANTOPADRE CRISTINA" userId="S::cristina.santopadre@icbrunomunari.onmicrosoft.com::4eb1984f-e0ff-417a-8917-6da28fd99954" providerId="AD" clId="Web-{E9A93F33-7E5D-47BC-A525-3D754890518A}"/>
    <pc:docChg chg="modSld">
      <pc:chgData name="SANTOPADRE CRISTINA" userId="S::cristina.santopadre@icbrunomunari.onmicrosoft.com::4eb1984f-e0ff-417a-8917-6da28fd99954" providerId="AD" clId="Web-{E9A93F33-7E5D-47BC-A525-3D754890518A}" dt="2020-05-18T11:56:04.133" v="3" actId="1076"/>
      <pc:docMkLst>
        <pc:docMk/>
      </pc:docMkLst>
      <pc:sldChg chg="modSp">
        <pc:chgData name="SANTOPADRE CRISTINA" userId="S::cristina.santopadre@icbrunomunari.onmicrosoft.com::4eb1984f-e0ff-417a-8917-6da28fd99954" providerId="AD" clId="Web-{E9A93F33-7E5D-47BC-A525-3D754890518A}" dt="2020-05-18T11:56:04.133" v="3" actId="1076"/>
        <pc:sldMkLst>
          <pc:docMk/>
          <pc:sldMk cId="0" sldId="268"/>
        </pc:sldMkLst>
        <pc:spChg chg="mod">
          <ac:chgData name="SANTOPADRE CRISTINA" userId="S::cristina.santopadre@icbrunomunari.onmicrosoft.com::4eb1984f-e0ff-417a-8917-6da28fd99954" providerId="AD" clId="Web-{E9A93F33-7E5D-47BC-A525-3D754890518A}" dt="2020-05-18T11:56:04.133" v="3" actId="1076"/>
          <ac:spMkLst>
            <pc:docMk/>
            <pc:sldMk cId="0" sldId="268"/>
            <ac:spMk id="12" creationId="{67A74CDD-508B-497E-96CA-E3576FF391F4}"/>
          </ac:spMkLst>
        </pc:spChg>
        <pc:spChg chg="mod">
          <ac:chgData name="SANTOPADRE CRISTINA" userId="S::cristina.santopadre@icbrunomunari.onmicrosoft.com::4eb1984f-e0ff-417a-8917-6da28fd99954" providerId="AD" clId="Web-{E9A93F33-7E5D-47BC-A525-3D754890518A}" dt="2020-05-18T11:55:54.196" v="1" actId="1076"/>
          <ac:spMkLst>
            <pc:docMk/>
            <pc:sldMk cId="0" sldId="268"/>
            <ac:spMk id="28" creationId="{140C1A49-55B2-4675-97FB-60C542F3BF27}"/>
          </ac:spMkLst>
        </pc:spChg>
        <pc:picChg chg="mod">
          <ac:chgData name="SANTOPADRE CRISTINA" userId="S::cristina.santopadre@icbrunomunari.onmicrosoft.com::4eb1984f-e0ff-417a-8917-6da28fd99954" providerId="AD" clId="Web-{E9A93F33-7E5D-47BC-A525-3D754890518A}" dt="2020-05-18T11:55:58.524" v="2" actId="1076"/>
          <ac:picMkLst>
            <pc:docMk/>
            <pc:sldMk cId="0" sldId="268"/>
            <ac:picMk id="14" creationId="{5FB220F3-A693-41AD-8CBD-F8650126BD41}"/>
          </ac:picMkLst>
        </pc:picChg>
        <pc:picChg chg="mod">
          <ac:chgData name="SANTOPADRE CRISTINA" userId="S::cristina.santopadre@icbrunomunari.onmicrosoft.com::4eb1984f-e0ff-417a-8917-6da28fd99954" providerId="AD" clId="Web-{E9A93F33-7E5D-47BC-A525-3D754890518A}" dt="2020-05-18T11:55:52.289" v="0" actId="1076"/>
          <ac:picMkLst>
            <pc:docMk/>
            <pc:sldMk cId="0" sldId="268"/>
            <ac:picMk id="27" creationId="{CFA8CF9A-5CCA-41C5-9037-57D46DBF14BE}"/>
          </ac:picMkLst>
        </pc:picChg>
      </pc:sldChg>
    </pc:docChg>
  </pc:docChgLst>
  <pc:docChgLst>
    <pc:chgData name="SANTOPADRE CRISTINA" userId="S::cristina.santopadre@icbrunomunari.onmicrosoft.com::4eb1984f-e0ff-417a-8917-6da28fd99954" providerId="AD" clId="Web-{129EA43C-D74E-4FD8-AE44-222344EA1043}"/>
    <pc:docChg chg="modSld">
      <pc:chgData name="SANTOPADRE CRISTINA" userId="S::cristina.santopadre@icbrunomunari.onmicrosoft.com::4eb1984f-e0ff-417a-8917-6da28fd99954" providerId="AD" clId="Web-{129EA43C-D74E-4FD8-AE44-222344EA1043}" dt="2020-05-19T19:12:35.367" v="123" actId="20577"/>
      <pc:docMkLst>
        <pc:docMk/>
      </pc:docMkLst>
      <pc:sldChg chg="addSp delSp modSp">
        <pc:chgData name="SANTOPADRE CRISTINA" userId="S::cristina.santopadre@icbrunomunari.onmicrosoft.com::4eb1984f-e0ff-417a-8917-6da28fd99954" providerId="AD" clId="Web-{129EA43C-D74E-4FD8-AE44-222344EA1043}" dt="2020-05-19T19:07:24.353" v="64"/>
        <pc:sldMkLst>
          <pc:docMk/>
          <pc:sldMk cId="2151000025" sldId="275"/>
        </pc:sldMkLst>
        <pc:spChg chg="add del mod">
          <ac:chgData name="SANTOPADRE CRISTINA" userId="S::cristina.santopadre@icbrunomunari.onmicrosoft.com::4eb1984f-e0ff-417a-8917-6da28fd99954" providerId="AD" clId="Web-{129EA43C-D74E-4FD8-AE44-222344EA1043}" dt="2020-05-19T19:07:24.353" v="64"/>
          <ac:spMkLst>
            <pc:docMk/>
            <pc:sldMk cId="2151000025" sldId="275"/>
            <ac:spMk id="4" creationId="{E80161BE-69FD-427A-9C01-C94B7D11839E}"/>
          </ac:spMkLst>
        </pc:spChg>
      </pc:sldChg>
      <pc:sldChg chg="modSp">
        <pc:chgData name="SANTOPADRE CRISTINA" userId="S::cristina.santopadre@icbrunomunari.onmicrosoft.com::4eb1984f-e0ff-417a-8917-6da28fd99954" providerId="AD" clId="Web-{129EA43C-D74E-4FD8-AE44-222344EA1043}" dt="2020-05-19T19:11:58.429" v="94" actId="20577"/>
        <pc:sldMkLst>
          <pc:docMk/>
          <pc:sldMk cId="422300964" sldId="276"/>
        </pc:sldMkLst>
        <pc:spChg chg="mod">
          <ac:chgData name="SANTOPADRE CRISTINA" userId="S::cristina.santopadre@icbrunomunari.onmicrosoft.com::4eb1984f-e0ff-417a-8917-6da28fd99954" providerId="AD" clId="Web-{129EA43C-D74E-4FD8-AE44-222344EA1043}" dt="2020-05-19T19:11:58.429" v="94" actId="20577"/>
          <ac:spMkLst>
            <pc:docMk/>
            <pc:sldMk cId="422300964" sldId="276"/>
            <ac:spMk id="4" creationId="{DADDA2C4-3F89-45F8-8152-B377CF6CED77}"/>
          </ac:spMkLst>
        </pc:spChg>
        <pc:spChg chg="mod">
          <ac:chgData name="SANTOPADRE CRISTINA" userId="S::cristina.santopadre@icbrunomunari.onmicrosoft.com::4eb1984f-e0ff-417a-8917-6da28fd99954" providerId="AD" clId="Web-{129EA43C-D74E-4FD8-AE44-222344EA1043}" dt="2020-05-19T19:11:44.664" v="88" actId="20577"/>
          <ac:spMkLst>
            <pc:docMk/>
            <pc:sldMk cId="422300964" sldId="276"/>
            <ac:spMk id="16" creationId="{CC00221F-76C7-4C93-BE50-3561232E6689}"/>
          </ac:spMkLst>
        </pc:spChg>
      </pc:sldChg>
      <pc:sldChg chg="modSp">
        <pc:chgData name="SANTOPADRE CRISTINA" userId="S::cristina.santopadre@icbrunomunari.onmicrosoft.com::4eb1984f-e0ff-417a-8917-6da28fd99954" providerId="AD" clId="Web-{129EA43C-D74E-4FD8-AE44-222344EA1043}" dt="2020-05-19T19:12:35.367" v="122" actId="20577"/>
        <pc:sldMkLst>
          <pc:docMk/>
          <pc:sldMk cId="2049571389" sldId="277"/>
        </pc:sldMkLst>
        <pc:spChg chg="mod">
          <ac:chgData name="SANTOPADRE CRISTINA" userId="S::cristina.santopadre@icbrunomunari.onmicrosoft.com::4eb1984f-e0ff-417a-8917-6da28fd99954" providerId="AD" clId="Web-{129EA43C-D74E-4FD8-AE44-222344EA1043}" dt="2020-05-19T19:12:35.367" v="122" actId="20577"/>
          <ac:spMkLst>
            <pc:docMk/>
            <pc:sldMk cId="2049571389" sldId="277"/>
            <ac:spMk id="22" creationId="{C965E966-6043-4E66-938B-C273538B7F21}"/>
          </ac:spMkLst>
        </pc:spChg>
      </pc:sldChg>
      <pc:sldChg chg="modSp">
        <pc:chgData name="SANTOPADRE CRISTINA" userId="S::cristina.santopadre@icbrunomunari.onmicrosoft.com::4eb1984f-e0ff-417a-8917-6da28fd99954" providerId="AD" clId="Web-{129EA43C-D74E-4FD8-AE44-222344EA1043}" dt="2020-05-19T19:10:51.180" v="82" actId="20577"/>
        <pc:sldMkLst>
          <pc:docMk/>
          <pc:sldMk cId="2947725951" sldId="278"/>
        </pc:sldMkLst>
        <pc:spChg chg="mod">
          <ac:chgData name="SANTOPADRE CRISTINA" userId="S::cristina.santopadre@icbrunomunari.onmicrosoft.com::4eb1984f-e0ff-417a-8917-6da28fd99954" providerId="AD" clId="Web-{129EA43C-D74E-4FD8-AE44-222344EA1043}" dt="2020-05-19T19:10:51.180" v="82" actId="20577"/>
          <ac:spMkLst>
            <pc:docMk/>
            <pc:sldMk cId="2947725951" sldId="278"/>
            <ac:spMk id="9" creationId="{429C1C1B-2BD9-47FE-AE34-82D4E0AD537C}"/>
          </ac:spMkLst>
        </pc:spChg>
        <pc:spChg chg="mod">
          <ac:chgData name="SANTOPADRE CRISTINA" userId="S::cristina.santopadre@icbrunomunari.onmicrosoft.com::4eb1984f-e0ff-417a-8917-6da28fd99954" providerId="AD" clId="Web-{129EA43C-D74E-4FD8-AE44-222344EA1043}" dt="2020-05-19T19:10:37.243" v="69" actId="20577"/>
          <ac:spMkLst>
            <pc:docMk/>
            <pc:sldMk cId="2947725951" sldId="278"/>
            <ac:spMk id="20" creationId="{542EC9CE-E567-4EFF-80EE-52188A290368}"/>
          </ac:spMkLst>
        </pc:spChg>
      </pc:sldChg>
    </pc:docChg>
  </pc:docChgLst>
  <pc:docChgLst>
    <pc:chgData name="SANTOPADRE CRISTINA" userId="S::cristina.santopadre@icbrunomunari.onmicrosoft.com::4eb1984f-e0ff-417a-8917-6da28fd99954" providerId="AD" clId="Web-{9758CC5D-894F-F8DE-185F-C7522D6CF15A}"/>
    <pc:docChg chg="modSld">
      <pc:chgData name="SANTOPADRE CRISTINA" userId="S::cristina.santopadre@icbrunomunari.onmicrosoft.com::4eb1984f-e0ff-417a-8917-6da28fd99954" providerId="AD" clId="Web-{9758CC5D-894F-F8DE-185F-C7522D6CF15A}" dt="2020-05-09T18:45:37.667" v="5" actId="1076"/>
      <pc:docMkLst>
        <pc:docMk/>
      </pc:docMkLst>
      <pc:sldChg chg="addSp modSp">
        <pc:chgData name="SANTOPADRE CRISTINA" userId="S::cristina.santopadre@icbrunomunari.onmicrosoft.com::4eb1984f-e0ff-417a-8917-6da28fd99954" providerId="AD" clId="Web-{9758CC5D-894F-F8DE-185F-C7522D6CF15A}" dt="2020-05-09T18:45:37.667" v="5" actId="1076"/>
        <pc:sldMkLst>
          <pc:docMk/>
          <pc:sldMk cId="2600775269" sldId="272"/>
        </pc:sldMkLst>
        <pc:spChg chg="add mod">
          <ac:chgData name="SANTOPADRE CRISTINA" userId="S::cristina.santopadre@icbrunomunari.onmicrosoft.com::4eb1984f-e0ff-417a-8917-6da28fd99954" providerId="AD" clId="Web-{9758CC5D-894F-F8DE-185F-C7522D6CF15A}" dt="2020-05-09T18:45:37.667" v="5" actId="1076"/>
          <ac:spMkLst>
            <pc:docMk/>
            <pc:sldMk cId="2600775269" sldId="272"/>
            <ac:spMk id="2" creationId="{9D628963-57C6-4288-B617-C3F4C2828512}"/>
          </ac:spMkLst>
        </pc:spChg>
      </pc:sldChg>
    </pc:docChg>
  </pc:docChgLst>
  <pc:docChgLst>
    <pc:chgData name="SANTOPADRE CRISTINA" userId="S::cristina.santopadre@icbrunomunari.onmicrosoft.com::4eb1984f-e0ff-417a-8917-6da28fd99954" providerId="AD" clId="Web-{9CB206EB-629B-4B39-A037-E58229FF94B7}"/>
    <pc:docChg chg="modSld">
      <pc:chgData name="SANTOPADRE CRISTINA" userId="S::cristina.santopadre@icbrunomunari.onmicrosoft.com::4eb1984f-e0ff-417a-8917-6da28fd99954" providerId="AD" clId="Web-{9CB206EB-629B-4B39-A037-E58229FF94B7}" dt="2020-05-16T11:36:54.577" v="212"/>
      <pc:docMkLst>
        <pc:docMk/>
      </pc:docMkLst>
      <pc:sldChg chg="addSp delSp modSp">
        <pc:chgData name="SANTOPADRE CRISTINA" userId="S::cristina.santopadre@icbrunomunari.onmicrosoft.com::4eb1984f-e0ff-417a-8917-6da28fd99954" providerId="AD" clId="Web-{9CB206EB-629B-4B39-A037-E58229FF94B7}" dt="2020-05-16T11:36:54.577" v="212"/>
        <pc:sldMkLst>
          <pc:docMk/>
          <pc:sldMk cId="0" sldId="268"/>
        </pc:sldMkLst>
        <pc:spChg chg="add del mod">
          <ac:chgData name="SANTOPADRE CRISTINA" userId="S::cristina.santopadre@icbrunomunari.onmicrosoft.com::4eb1984f-e0ff-417a-8917-6da28fd99954" providerId="AD" clId="Web-{9CB206EB-629B-4B39-A037-E58229FF94B7}" dt="2020-05-16T11:14:35.561" v="79"/>
          <ac:spMkLst>
            <pc:docMk/>
            <pc:sldMk cId="0" sldId="268"/>
            <ac:spMk id="9" creationId="{E5EAAFF9-EC23-4168-AE99-497B4BC05430}"/>
          </ac:spMkLst>
        </pc:spChg>
        <pc:spChg chg="add del mod">
          <ac:chgData name="SANTOPADRE CRISTINA" userId="S::cristina.santopadre@icbrunomunari.onmicrosoft.com::4eb1984f-e0ff-417a-8917-6da28fd99954" providerId="AD" clId="Web-{9CB206EB-629B-4B39-A037-E58229FF94B7}" dt="2020-05-16T11:16:02.920" v="88"/>
          <ac:spMkLst>
            <pc:docMk/>
            <pc:sldMk cId="0" sldId="268"/>
            <ac:spMk id="10" creationId="{E41752A0-CAE4-444D-9B3F-2A224DEE07DC}"/>
          </ac:spMkLst>
        </pc:spChg>
        <pc:spChg chg="add del mod">
          <ac:chgData name="SANTOPADRE CRISTINA" userId="S::cristina.santopadre@icbrunomunari.onmicrosoft.com::4eb1984f-e0ff-417a-8917-6da28fd99954" providerId="AD" clId="Web-{9CB206EB-629B-4B39-A037-E58229FF94B7}" dt="2020-05-16T11:14:27.061" v="69"/>
          <ac:spMkLst>
            <pc:docMk/>
            <pc:sldMk cId="0" sldId="268"/>
            <ac:spMk id="12" creationId="{98E7372B-66E5-4037-A88E-2FFBBE127275}"/>
          </ac:spMkLst>
        </pc:spChg>
        <pc:spChg chg="add del mod">
          <ac:chgData name="SANTOPADRE CRISTINA" userId="S::cristina.santopadre@icbrunomunari.onmicrosoft.com::4eb1984f-e0ff-417a-8917-6da28fd99954" providerId="AD" clId="Web-{9CB206EB-629B-4B39-A037-E58229FF94B7}" dt="2020-05-16T11:16:59.889" v="99"/>
          <ac:spMkLst>
            <pc:docMk/>
            <pc:sldMk cId="0" sldId="268"/>
            <ac:spMk id="14" creationId="{BDDC5DAA-C188-4850-9C98-69E8ACE566A6}"/>
          </ac:spMkLst>
        </pc:spChg>
        <pc:spChg chg="add del mod">
          <ac:chgData name="SANTOPADRE CRISTINA" userId="S::cristina.santopadre@icbrunomunari.onmicrosoft.com::4eb1984f-e0ff-417a-8917-6da28fd99954" providerId="AD" clId="Web-{9CB206EB-629B-4B39-A037-E58229FF94B7}" dt="2020-05-16T10:26:44.664" v="50"/>
          <ac:spMkLst>
            <pc:docMk/>
            <pc:sldMk cId="0" sldId="268"/>
            <ac:spMk id="15" creationId="{3449E01B-CEC5-4818-8146-9B9756DBAC12}"/>
          </ac:spMkLst>
        </pc:spChg>
        <pc:spChg chg="add del mod">
          <ac:chgData name="SANTOPADRE CRISTINA" userId="S::cristina.santopadre@icbrunomunari.onmicrosoft.com::4eb1984f-e0ff-417a-8917-6da28fd99954" providerId="AD" clId="Web-{9CB206EB-629B-4B39-A037-E58229FF94B7}" dt="2020-05-16T11:14:42.842" v="81"/>
          <ac:spMkLst>
            <pc:docMk/>
            <pc:sldMk cId="0" sldId="268"/>
            <ac:spMk id="18" creationId="{3EDA450E-BE27-4D63-8448-B65399C9E438}"/>
          </ac:spMkLst>
        </pc:spChg>
        <pc:spChg chg="add mod">
          <ac:chgData name="SANTOPADRE CRISTINA" userId="S::cristina.santopadre@icbrunomunari.onmicrosoft.com::4eb1984f-e0ff-417a-8917-6da28fd99954" providerId="AD" clId="Web-{9CB206EB-629B-4B39-A037-E58229FF94B7}" dt="2020-05-16T11:19:00.670" v="107" actId="14100"/>
          <ac:spMkLst>
            <pc:docMk/>
            <pc:sldMk cId="0" sldId="268"/>
            <ac:spMk id="19" creationId="{F2C52751-D5E3-4AF6-B5C6-5F0DA8C78D58}"/>
          </ac:spMkLst>
        </pc:spChg>
        <pc:spChg chg="add mod">
          <ac:chgData name="SANTOPADRE CRISTINA" userId="S::cristina.santopadre@icbrunomunari.onmicrosoft.com::4eb1984f-e0ff-417a-8917-6da28fd99954" providerId="AD" clId="Web-{9CB206EB-629B-4B39-A037-E58229FF94B7}" dt="2020-05-16T11:19:27.904" v="127" actId="1076"/>
          <ac:spMkLst>
            <pc:docMk/>
            <pc:sldMk cId="0" sldId="268"/>
            <ac:spMk id="21" creationId="{55D6846D-08D2-4021-9097-274A05F5C18B}"/>
          </ac:spMkLst>
        </pc:spChg>
        <pc:spChg chg="add del mod">
          <ac:chgData name="SANTOPADRE CRISTINA" userId="S::cristina.santopadre@icbrunomunari.onmicrosoft.com::4eb1984f-e0ff-417a-8917-6da28fd99954" providerId="AD" clId="Web-{9CB206EB-629B-4B39-A037-E58229FF94B7}" dt="2020-05-16T11:34:55.202" v="165"/>
          <ac:spMkLst>
            <pc:docMk/>
            <pc:sldMk cId="0" sldId="268"/>
            <ac:spMk id="23" creationId="{14B4301F-0FCD-4E44-9443-A59C406FD777}"/>
          </ac:spMkLst>
        </pc:spChg>
        <pc:spChg chg="add del mod">
          <ac:chgData name="SANTOPADRE CRISTINA" userId="S::cristina.santopadre@icbrunomunari.onmicrosoft.com::4eb1984f-e0ff-417a-8917-6da28fd99954" providerId="AD" clId="Web-{9CB206EB-629B-4B39-A037-E58229FF94B7}" dt="2020-05-16T11:36:54.577" v="212"/>
          <ac:spMkLst>
            <pc:docMk/>
            <pc:sldMk cId="0" sldId="268"/>
            <ac:spMk id="25" creationId="{F6D7E735-F380-4E4E-81C0-BA78CE0AB27C}"/>
          </ac:spMkLst>
        </pc:spChg>
        <pc:spChg chg="add mod">
          <ac:chgData name="SANTOPADRE CRISTINA" userId="S::cristina.santopadre@icbrunomunari.onmicrosoft.com::4eb1984f-e0ff-417a-8917-6da28fd99954" providerId="AD" clId="Web-{9CB206EB-629B-4B39-A037-E58229FF94B7}" dt="2020-05-16T11:35:30.780" v="173" actId="20577"/>
          <ac:spMkLst>
            <pc:docMk/>
            <pc:sldMk cId="0" sldId="268"/>
            <ac:spMk id="26" creationId="{7BD9594A-A732-4657-A92A-5CD87688D1BC}"/>
          </ac:spMkLst>
        </pc:spChg>
        <pc:spChg chg="add mod">
          <ac:chgData name="SANTOPADRE CRISTINA" userId="S::cristina.santopadre@icbrunomunari.onmicrosoft.com::4eb1984f-e0ff-417a-8917-6da28fd99954" providerId="AD" clId="Web-{9CB206EB-629B-4B39-A037-E58229FF94B7}" dt="2020-05-16T11:36:31.561" v="206" actId="1076"/>
          <ac:spMkLst>
            <pc:docMk/>
            <pc:sldMk cId="0" sldId="268"/>
            <ac:spMk id="28" creationId="{140C1A49-55B2-4675-97FB-60C542F3BF27}"/>
          </ac:spMkLst>
        </pc:spChg>
        <pc:picChg chg="add del mod">
          <ac:chgData name="SANTOPADRE CRISTINA" userId="S::cristina.santopadre@icbrunomunari.onmicrosoft.com::4eb1984f-e0ff-417a-8917-6da28fd99954" providerId="AD" clId="Web-{9CB206EB-629B-4B39-A037-E58229FF94B7}" dt="2020-05-16T11:16:06.123" v="89"/>
          <ac:picMkLst>
            <pc:docMk/>
            <pc:sldMk cId="0" sldId="268"/>
            <ac:picMk id="7" creationId="{0F45ED36-90A8-4962-B993-259F27599C6B}"/>
          </ac:picMkLst>
        </pc:picChg>
        <pc:picChg chg="add del mod">
          <ac:chgData name="SANTOPADRE CRISTINA" userId="S::cristina.santopadre@icbrunomunari.onmicrosoft.com::4eb1984f-e0ff-417a-8917-6da28fd99954" providerId="AD" clId="Web-{9CB206EB-629B-4B39-A037-E58229FF94B7}" dt="2020-05-16T10:26:55.429" v="53"/>
          <ac:picMkLst>
            <pc:docMk/>
            <pc:sldMk cId="0" sldId="268"/>
            <ac:picMk id="7" creationId="{3B41CF5B-3248-47ED-A9A8-F828A577BCBF}"/>
          </ac:picMkLst>
        </pc:picChg>
        <pc:picChg chg="add del mod">
          <ac:chgData name="SANTOPADRE CRISTINA" userId="S::cristina.santopadre@icbrunomunari.onmicrosoft.com::4eb1984f-e0ff-417a-8917-6da28fd99954" providerId="AD" clId="Web-{9CB206EB-629B-4B39-A037-E58229FF94B7}" dt="2020-05-16T10:26:49.132" v="52"/>
          <ac:picMkLst>
            <pc:docMk/>
            <pc:sldMk cId="0" sldId="268"/>
            <ac:picMk id="11" creationId="{642F1E50-463E-4719-830B-B623AA58AB80}"/>
          </ac:picMkLst>
        </pc:picChg>
        <pc:picChg chg="add del mod">
          <ac:chgData name="SANTOPADRE CRISTINA" userId="S::cristina.santopadre@icbrunomunari.onmicrosoft.com::4eb1984f-e0ff-417a-8917-6da28fd99954" providerId="AD" clId="Web-{9CB206EB-629B-4B39-A037-E58229FF94B7}" dt="2020-05-16T11:17:02.732" v="100"/>
          <ac:picMkLst>
            <pc:docMk/>
            <pc:sldMk cId="0" sldId="268"/>
            <ac:picMk id="13" creationId="{09891E8F-44DD-4C00-89C9-040BD65B18D5}"/>
          </ac:picMkLst>
        </pc:picChg>
        <pc:picChg chg="add del mod">
          <ac:chgData name="SANTOPADRE CRISTINA" userId="S::cristina.santopadre@icbrunomunari.onmicrosoft.com::4eb1984f-e0ff-417a-8917-6da28fd99954" providerId="AD" clId="Web-{9CB206EB-629B-4B39-A037-E58229FF94B7}" dt="2020-05-16T10:26:44.664" v="51"/>
          <ac:picMkLst>
            <pc:docMk/>
            <pc:sldMk cId="0" sldId="268"/>
            <ac:picMk id="14" creationId="{F1DB063E-7A53-46FD-93C9-88E8D483F271}"/>
          </ac:picMkLst>
        </pc:picChg>
        <pc:picChg chg="add mod">
          <ac:chgData name="SANTOPADRE CRISTINA" userId="S::cristina.santopadre@icbrunomunari.onmicrosoft.com::4eb1984f-e0ff-417a-8917-6da28fd99954" providerId="AD" clId="Web-{9CB206EB-629B-4B39-A037-E58229FF94B7}" dt="2020-05-16T11:19:00.685" v="108" actId="14100"/>
          <ac:picMkLst>
            <pc:docMk/>
            <pc:sldMk cId="0" sldId="268"/>
            <ac:picMk id="16" creationId="{2CF01A32-FD7C-4304-A82C-678343A277BD}"/>
          </ac:picMkLst>
        </pc:picChg>
        <pc:picChg chg="add del mod">
          <ac:chgData name="SANTOPADRE CRISTINA" userId="S::cristina.santopadre@icbrunomunari.onmicrosoft.com::4eb1984f-e0ff-417a-8917-6da28fd99954" providerId="AD" clId="Web-{9CB206EB-629B-4B39-A037-E58229FF94B7}" dt="2020-05-16T11:14:46.107" v="82"/>
          <ac:picMkLst>
            <pc:docMk/>
            <pc:sldMk cId="0" sldId="268"/>
            <ac:picMk id="17" creationId="{CB44711D-BA51-4522-9125-1A63A8AAF5E2}"/>
          </ac:picMkLst>
        </pc:picChg>
        <pc:picChg chg="add del mod">
          <ac:chgData name="SANTOPADRE CRISTINA" userId="S::cristina.santopadre@icbrunomunari.onmicrosoft.com::4eb1984f-e0ff-417a-8917-6da28fd99954" providerId="AD" clId="Web-{9CB206EB-629B-4B39-A037-E58229FF94B7}" dt="2020-05-16T11:34:55.202" v="165"/>
          <ac:picMkLst>
            <pc:docMk/>
            <pc:sldMk cId="0" sldId="268"/>
            <ac:picMk id="22" creationId="{5D783CC9-AD0A-44EF-9B89-18520F52E111}"/>
          </ac:picMkLst>
        </pc:picChg>
        <pc:picChg chg="add mod">
          <ac:chgData name="SANTOPADRE CRISTINA" userId="S::cristina.santopadre@icbrunomunari.onmicrosoft.com::4eb1984f-e0ff-417a-8917-6da28fd99954" providerId="AD" clId="Web-{9CB206EB-629B-4B39-A037-E58229FF94B7}" dt="2020-05-16T11:35:46.327" v="176" actId="1076"/>
          <ac:picMkLst>
            <pc:docMk/>
            <pc:sldMk cId="0" sldId="268"/>
            <ac:picMk id="27" creationId="{CFA8CF9A-5CCA-41C5-9037-57D46DBF14BE}"/>
          </ac:picMkLst>
        </pc:picChg>
      </pc:sldChg>
      <pc:sldChg chg="addSp modSp">
        <pc:chgData name="SANTOPADRE CRISTINA" userId="S::cristina.santopadre@icbrunomunari.onmicrosoft.com::4eb1984f-e0ff-417a-8917-6da28fd99954" providerId="AD" clId="Web-{9CB206EB-629B-4B39-A037-E58229FF94B7}" dt="2020-05-16T10:24:12.618" v="37" actId="14100"/>
        <pc:sldMkLst>
          <pc:docMk/>
          <pc:sldMk cId="434515631" sldId="274"/>
        </pc:sldMkLst>
        <pc:spChg chg="add mod">
          <ac:chgData name="SANTOPADRE CRISTINA" userId="S::cristina.santopadre@icbrunomunari.onmicrosoft.com::4eb1984f-e0ff-417a-8917-6da28fd99954" providerId="AD" clId="Web-{9CB206EB-629B-4B39-A037-E58229FF94B7}" dt="2020-05-16T10:24:12.602" v="36" actId="14100"/>
          <ac:spMkLst>
            <pc:docMk/>
            <pc:sldMk cId="434515631" sldId="274"/>
            <ac:spMk id="4" creationId="{DB90CE4F-6932-4620-8EF7-5402D4A09CA5}"/>
          </ac:spMkLst>
        </pc:spChg>
        <pc:picChg chg="add mod">
          <ac:chgData name="SANTOPADRE CRISTINA" userId="S::cristina.santopadre@icbrunomunari.onmicrosoft.com::4eb1984f-e0ff-417a-8917-6da28fd99954" providerId="AD" clId="Web-{9CB206EB-629B-4B39-A037-E58229FF94B7}" dt="2020-05-16T10:24:12.618" v="37" actId="14100"/>
          <ac:picMkLst>
            <pc:docMk/>
            <pc:sldMk cId="434515631" sldId="274"/>
            <ac:picMk id="3" creationId="{CFE63747-3ED7-415E-BAF6-BBA4085B67AC}"/>
          </ac:picMkLst>
        </pc:picChg>
      </pc:sldChg>
      <pc:sldChg chg="addSp delSp modSp">
        <pc:chgData name="SANTOPADRE CRISTINA" userId="S::cristina.santopadre@icbrunomunari.onmicrosoft.com::4eb1984f-e0ff-417a-8917-6da28fd99954" providerId="AD" clId="Web-{9CB206EB-629B-4B39-A037-E58229FF94B7}" dt="2020-05-16T10:21:32.010" v="29" actId="14100"/>
        <pc:sldMkLst>
          <pc:docMk/>
          <pc:sldMk cId="2151000025" sldId="275"/>
        </pc:sldMkLst>
        <pc:spChg chg="add del mod">
          <ac:chgData name="SANTOPADRE CRISTINA" userId="S::cristina.santopadre@icbrunomunari.onmicrosoft.com::4eb1984f-e0ff-417a-8917-6da28fd99954" providerId="AD" clId="Web-{9CB206EB-629B-4B39-A037-E58229FF94B7}" dt="2020-05-16T10:15:35.200" v="6"/>
          <ac:spMkLst>
            <pc:docMk/>
            <pc:sldMk cId="2151000025" sldId="275"/>
            <ac:spMk id="3" creationId="{EAF91CC7-8670-489B-946F-EB98DE0271E4}"/>
          </ac:spMkLst>
        </pc:spChg>
        <pc:spChg chg="add mod">
          <ac:chgData name="SANTOPADRE CRISTINA" userId="S::cristina.santopadre@icbrunomunari.onmicrosoft.com::4eb1984f-e0ff-417a-8917-6da28fd99954" providerId="AD" clId="Web-{9CB206EB-629B-4B39-A037-E58229FF94B7}" dt="2020-05-16T10:19:27.698" v="23" actId="1076"/>
          <ac:spMkLst>
            <pc:docMk/>
            <pc:sldMk cId="2151000025" sldId="275"/>
            <ac:spMk id="7" creationId="{BED56F53-E755-4F01-A15C-6EAF719871D8}"/>
          </ac:spMkLst>
        </pc:spChg>
        <pc:spChg chg="add mod">
          <ac:chgData name="SANTOPADRE CRISTINA" userId="S::cristina.santopadre@icbrunomunari.onmicrosoft.com::4eb1984f-e0ff-417a-8917-6da28fd99954" providerId="AD" clId="Web-{9CB206EB-629B-4B39-A037-E58229FF94B7}" dt="2020-05-16T10:19:16.698" v="20" actId="1076"/>
          <ac:spMkLst>
            <pc:docMk/>
            <pc:sldMk cId="2151000025" sldId="275"/>
            <ac:spMk id="10" creationId="{C6BDB56B-735C-4195-A0A8-914357E3C184}"/>
          </ac:spMkLst>
        </pc:spChg>
        <pc:spChg chg="add mod">
          <ac:chgData name="SANTOPADRE CRISTINA" userId="S::cristina.santopadre@icbrunomunari.onmicrosoft.com::4eb1984f-e0ff-417a-8917-6da28fd99954" providerId="AD" clId="Web-{9CB206EB-629B-4B39-A037-E58229FF94B7}" dt="2020-05-16T10:21:31.994" v="28" actId="14100"/>
          <ac:spMkLst>
            <pc:docMk/>
            <pc:sldMk cId="2151000025" sldId="275"/>
            <ac:spMk id="13" creationId="{3CB743E5-4476-4492-B94A-91DD83DC63FF}"/>
          </ac:spMkLst>
        </pc:spChg>
        <pc:picChg chg="add del mod">
          <ac:chgData name="SANTOPADRE CRISTINA" userId="S::cristina.santopadre@icbrunomunari.onmicrosoft.com::4eb1984f-e0ff-417a-8917-6da28fd99954" providerId="AD" clId="Web-{9CB206EB-629B-4B39-A037-E58229FF94B7}" dt="2020-05-16T10:15:35.200" v="7"/>
          <ac:picMkLst>
            <pc:docMk/>
            <pc:sldMk cId="2151000025" sldId="275"/>
            <ac:picMk id="2" creationId="{B016C280-6282-478A-9C30-5B9D92E9D5DF}"/>
          </ac:picMkLst>
        </pc:picChg>
        <pc:picChg chg="add mod">
          <ac:chgData name="SANTOPADRE CRISTINA" userId="S::cristina.santopadre@icbrunomunari.onmicrosoft.com::4eb1984f-e0ff-417a-8917-6da28fd99954" providerId="AD" clId="Web-{9CB206EB-629B-4B39-A037-E58229FF94B7}" dt="2020-05-16T10:19:20.120" v="22" actId="1076"/>
          <ac:picMkLst>
            <pc:docMk/>
            <pc:sldMk cId="2151000025" sldId="275"/>
            <ac:picMk id="6" creationId="{44EE7545-2F29-4B14-9254-06C82BEFEE29}"/>
          </ac:picMkLst>
        </pc:picChg>
        <pc:picChg chg="add mod">
          <ac:chgData name="SANTOPADRE CRISTINA" userId="S::cristina.santopadre@icbrunomunari.onmicrosoft.com::4eb1984f-e0ff-417a-8917-6da28fd99954" providerId="AD" clId="Web-{9CB206EB-629B-4B39-A037-E58229FF94B7}" dt="2020-05-16T10:19:16.714" v="21" actId="1076"/>
          <ac:picMkLst>
            <pc:docMk/>
            <pc:sldMk cId="2151000025" sldId="275"/>
            <ac:picMk id="9" creationId="{80E547BF-12E7-49BE-B5B4-5DDD1A0D943B}"/>
          </ac:picMkLst>
        </pc:picChg>
        <pc:picChg chg="add mod">
          <ac:chgData name="SANTOPADRE CRISTINA" userId="S::cristina.santopadre@icbrunomunari.onmicrosoft.com::4eb1984f-e0ff-417a-8917-6da28fd99954" providerId="AD" clId="Web-{9CB206EB-629B-4B39-A037-E58229FF94B7}" dt="2020-05-16T10:21:32.010" v="29" actId="14100"/>
          <ac:picMkLst>
            <pc:docMk/>
            <pc:sldMk cId="2151000025" sldId="275"/>
            <ac:picMk id="12" creationId="{C29E1E3B-834E-45CD-A28A-3E87AE1EEAAE}"/>
          </ac:picMkLst>
        </pc:picChg>
      </pc:sldChg>
    </pc:docChg>
  </pc:docChgLst>
  <pc:docChgLst>
    <pc:chgData name="SANTOPADRE CRISTINA" userId="S::cristina.santopadre@icbrunomunari.onmicrosoft.com::4eb1984f-e0ff-417a-8917-6da28fd99954" providerId="AD" clId="Web-{588C2159-94D2-4DC6-AE39-BD7A0B7902B4}"/>
    <pc:docChg chg="modSld">
      <pc:chgData name="SANTOPADRE CRISTINA" userId="S::cristina.santopadre@icbrunomunari.onmicrosoft.com::4eb1984f-e0ff-417a-8917-6da28fd99954" providerId="AD" clId="Web-{588C2159-94D2-4DC6-AE39-BD7A0B7902B4}" dt="2020-05-14T22:16:28.771" v="712" actId="20577"/>
      <pc:docMkLst>
        <pc:docMk/>
      </pc:docMkLst>
      <pc:sldChg chg="modSp">
        <pc:chgData name="SANTOPADRE CRISTINA" userId="S::cristina.santopadre@icbrunomunari.onmicrosoft.com::4eb1984f-e0ff-417a-8917-6da28fd99954" providerId="AD" clId="Web-{588C2159-94D2-4DC6-AE39-BD7A0B7902B4}" dt="2020-05-14T22:13:44.864" v="693" actId="20577"/>
        <pc:sldMkLst>
          <pc:docMk/>
          <pc:sldMk cId="0" sldId="268"/>
        </pc:sldMkLst>
        <pc:spChg chg="mod">
          <ac:chgData name="SANTOPADRE CRISTINA" userId="S::cristina.santopadre@icbrunomunari.onmicrosoft.com::4eb1984f-e0ff-417a-8917-6da28fd99954" providerId="AD" clId="Web-{588C2159-94D2-4DC6-AE39-BD7A0B7902B4}" dt="2020-05-14T22:13:44.864" v="693" actId="20577"/>
          <ac:spMkLst>
            <pc:docMk/>
            <pc:sldMk cId="0" sldId="268"/>
            <ac:spMk id="3" creationId="{FFEE394E-FD7E-4684-ADD0-5641F7A0996C}"/>
          </ac:spMkLst>
        </pc:spChg>
      </pc:sldChg>
      <pc:sldChg chg="modSp">
        <pc:chgData name="SANTOPADRE CRISTINA" userId="S::cristina.santopadre@icbrunomunari.onmicrosoft.com::4eb1984f-e0ff-417a-8917-6da28fd99954" providerId="AD" clId="Web-{588C2159-94D2-4DC6-AE39-BD7A0B7902B4}" dt="2020-05-14T21:48:41.065" v="443" actId="20577"/>
        <pc:sldMkLst>
          <pc:docMk/>
          <pc:sldMk cId="2667893520" sldId="270"/>
        </pc:sldMkLst>
        <pc:spChg chg="mod">
          <ac:chgData name="SANTOPADRE CRISTINA" userId="S::cristina.santopadre@icbrunomunari.onmicrosoft.com::4eb1984f-e0ff-417a-8917-6da28fd99954" providerId="AD" clId="Web-{588C2159-94D2-4DC6-AE39-BD7A0B7902B4}" dt="2020-05-14T21:48:41.065" v="443" actId="20577"/>
          <ac:spMkLst>
            <pc:docMk/>
            <pc:sldMk cId="2667893520" sldId="270"/>
            <ac:spMk id="3" creationId="{FFEE394E-FD7E-4684-ADD0-5641F7A0996C}"/>
          </ac:spMkLst>
        </pc:spChg>
      </pc:sldChg>
      <pc:sldChg chg="addSp delSp modSp">
        <pc:chgData name="SANTOPADRE CRISTINA" userId="S::cristina.santopadre@icbrunomunari.onmicrosoft.com::4eb1984f-e0ff-417a-8917-6da28fd99954" providerId="AD" clId="Web-{588C2159-94D2-4DC6-AE39-BD7A0B7902B4}" dt="2020-05-14T22:15:15.771" v="698" actId="20577"/>
        <pc:sldMkLst>
          <pc:docMk/>
          <pc:sldMk cId="2600775269" sldId="272"/>
        </pc:sldMkLst>
        <pc:spChg chg="mod">
          <ac:chgData name="SANTOPADRE CRISTINA" userId="S::cristina.santopadre@icbrunomunari.onmicrosoft.com::4eb1984f-e0ff-417a-8917-6da28fd99954" providerId="AD" clId="Web-{588C2159-94D2-4DC6-AE39-BD7A0B7902B4}" dt="2020-05-14T21:37:00.299" v="278" actId="1076"/>
          <ac:spMkLst>
            <pc:docMk/>
            <pc:sldMk cId="2600775269" sldId="272"/>
            <ac:spMk id="2" creationId="{9D628963-57C6-4288-B617-C3F4C2828512}"/>
          </ac:spMkLst>
        </pc:spChg>
        <pc:spChg chg="add del mod">
          <ac:chgData name="SANTOPADRE CRISTINA" userId="S::cristina.santopadre@icbrunomunari.onmicrosoft.com::4eb1984f-e0ff-417a-8917-6da28fd99954" providerId="AD" clId="Web-{588C2159-94D2-4DC6-AE39-BD7A0B7902B4}" dt="2020-05-14T21:30:58.987" v="244"/>
          <ac:spMkLst>
            <pc:docMk/>
            <pc:sldMk cId="2600775269" sldId="272"/>
            <ac:spMk id="3" creationId="{4F318A21-34F7-402D-B952-2A6186C2D6D4}"/>
          </ac:spMkLst>
        </pc:spChg>
        <pc:spChg chg="add mod">
          <ac:chgData name="SANTOPADRE CRISTINA" userId="S::cristina.santopadre@icbrunomunari.onmicrosoft.com::4eb1984f-e0ff-417a-8917-6da28fd99954" providerId="AD" clId="Web-{588C2159-94D2-4DC6-AE39-BD7A0B7902B4}" dt="2020-05-14T22:12:12.068" v="690" actId="20577"/>
          <ac:spMkLst>
            <pc:docMk/>
            <pc:sldMk cId="2600775269" sldId="272"/>
            <ac:spMk id="5" creationId="{8645C64C-E06F-47F7-B654-7BE6B64EB7A4}"/>
          </ac:spMkLst>
        </pc:spChg>
        <pc:spChg chg="mod">
          <ac:chgData name="SANTOPADRE CRISTINA" userId="S::cristina.santopadre@icbrunomunari.onmicrosoft.com::4eb1984f-e0ff-417a-8917-6da28fd99954" providerId="AD" clId="Web-{588C2159-94D2-4DC6-AE39-BD7A0B7902B4}" dt="2020-05-14T22:15:15.771" v="698" actId="20577"/>
          <ac:spMkLst>
            <pc:docMk/>
            <pc:sldMk cId="2600775269" sldId="272"/>
            <ac:spMk id="7" creationId="{E464D29B-1FB9-4597-BAB7-755A85D932D7}"/>
          </ac:spMkLst>
        </pc:spChg>
        <pc:spChg chg="add mod">
          <ac:chgData name="SANTOPADRE CRISTINA" userId="S::cristina.santopadre@icbrunomunari.onmicrosoft.com::4eb1984f-e0ff-417a-8917-6da28fd99954" providerId="AD" clId="Web-{588C2159-94D2-4DC6-AE39-BD7A0B7902B4}" dt="2020-05-14T22:11:33.208" v="683" actId="20577"/>
          <ac:spMkLst>
            <pc:docMk/>
            <pc:sldMk cId="2600775269" sldId="272"/>
            <ac:spMk id="8" creationId="{71A4E3BD-F5DE-4751-8CAD-40C0532C50C4}"/>
          </ac:spMkLst>
        </pc:spChg>
        <pc:spChg chg="mod">
          <ac:chgData name="SANTOPADRE CRISTINA" userId="S::cristina.santopadre@icbrunomunari.onmicrosoft.com::4eb1984f-e0ff-417a-8917-6da28fd99954" providerId="AD" clId="Web-{588C2159-94D2-4DC6-AE39-BD7A0B7902B4}" dt="2020-05-14T21:37:09.846" v="279" actId="1076"/>
          <ac:spMkLst>
            <pc:docMk/>
            <pc:sldMk cId="2600775269" sldId="272"/>
            <ac:spMk id="9" creationId="{429C1C1B-2BD9-47FE-AE34-82D4E0AD537C}"/>
          </ac:spMkLst>
        </pc:spChg>
        <pc:spChg chg="mod">
          <ac:chgData name="SANTOPADRE CRISTINA" userId="S::cristina.santopadre@icbrunomunari.onmicrosoft.com::4eb1984f-e0ff-417a-8917-6da28fd99954" providerId="AD" clId="Web-{588C2159-94D2-4DC6-AE39-BD7A0B7902B4}" dt="2020-05-14T21:35:49.049" v="273" actId="1076"/>
          <ac:spMkLst>
            <pc:docMk/>
            <pc:sldMk cId="2600775269" sldId="272"/>
            <ac:spMk id="20" creationId="{542EC9CE-E567-4EFF-80EE-52188A290368}"/>
          </ac:spMkLst>
        </pc:spChg>
        <pc:spChg chg="mod">
          <ac:chgData name="SANTOPADRE CRISTINA" userId="S::cristina.santopadre@icbrunomunari.onmicrosoft.com::4eb1984f-e0ff-417a-8917-6da28fd99954" providerId="AD" clId="Web-{588C2159-94D2-4DC6-AE39-BD7A0B7902B4}" dt="2020-05-14T21:36:12.987" v="275" actId="1076"/>
          <ac:spMkLst>
            <pc:docMk/>
            <pc:sldMk cId="2600775269" sldId="272"/>
            <ac:spMk id="21" creationId="{627F76D5-9DC5-4FC1-AEA9-1098817A0106}"/>
          </ac:spMkLst>
        </pc:spChg>
        <pc:spChg chg="mod">
          <ac:chgData name="SANTOPADRE CRISTINA" userId="S::cristina.santopadre@icbrunomunari.onmicrosoft.com::4eb1984f-e0ff-417a-8917-6da28fd99954" providerId="AD" clId="Web-{588C2159-94D2-4DC6-AE39-BD7A0B7902B4}" dt="2020-05-14T22:11:48.333" v="687" actId="20577"/>
          <ac:spMkLst>
            <pc:docMk/>
            <pc:sldMk cId="2600775269" sldId="272"/>
            <ac:spMk id="22" creationId="{C965E966-6043-4E66-938B-C273538B7F21}"/>
          </ac:spMkLst>
        </pc:spChg>
        <pc:spChg chg="mod">
          <ac:chgData name="SANTOPADRE CRISTINA" userId="S::cristina.santopadre@icbrunomunari.onmicrosoft.com::4eb1984f-e0ff-417a-8917-6da28fd99954" providerId="AD" clId="Web-{588C2159-94D2-4DC6-AE39-BD7A0B7902B4}" dt="2020-05-14T21:56:52.207" v="492" actId="1076"/>
          <ac:spMkLst>
            <pc:docMk/>
            <pc:sldMk cId="2600775269" sldId="272"/>
            <ac:spMk id="36" creationId="{546B7115-1EB3-4E0E-AFC1-97E391A118BC}"/>
          </ac:spMkLst>
        </pc:spChg>
        <pc:picChg chg="mod">
          <ac:chgData name="SANTOPADRE CRISTINA" userId="S::cristina.santopadre@icbrunomunari.onmicrosoft.com::4eb1984f-e0ff-417a-8917-6da28fd99954" providerId="AD" clId="Web-{588C2159-94D2-4DC6-AE39-BD7A0B7902B4}" dt="2020-05-14T21:36:50.018" v="277" actId="1076"/>
          <ac:picMkLst>
            <pc:docMk/>
            <pc:sldMk cId="2600775269" sldId="272"/>
            <ac:picMk id="4" creationId="{A82D89EF-DCE4-45D8-910F-0091BFA134E9}"/>
          </ac:picMkLst>
        </pc:picChg>
        <pc:picChg chg="mod">
          <ac:chgData name="SANTOPADRE CRISTINA" userId="S::cristina.santopadre@icbrunomunari.onmicrosoft.com::4eb1984f-e0ff-417a-8917-6da28fd99954" providerId="AD" clId="Web-{588C2159-94D2-4DC6-AE39-BD7A0B7902B4}" dt="2020-05-14T21:34:16.080" v="264" actId="1076"/>
          <ac:picMkLst>
            <pc:docMk/>
            <pc:sldMk cId="2600775269" sldId="272"/>
            <ac:picMk id="12" creationId="{A529422C-E98E-4A72-9AEA-9669FCCAC7AB}"/>
          </ac:picMkLst>
        </pc:picChg>
        <pc:picChg chg="mod">
          <ac:chgData name="SANTOPADRE CRISTINA" userId="S::cristina.santopadre@icbrunomunari.onmicrosoft.com::4eb1984f-e0ff-417a-8917-6da28fd99954" providerId="AD" clId="Web-{588C2159-94D2-4DC6-AE39-BD7A0B7902B4}" dt="2020-05-14T21:35:18.627" v="269" actId="1076"/>
          <ac:picMkLst>
            <pc:docMk/>
            <pc:sldMk cId="2600775269" sldId="272"/>
            <ac:picMk id="14" creationId="{B4EDF193-2759-454A-B1F3-E95B37162011}"/>
          </ac:picMkLst>
        </pc:picChg>
        <pc:picChg chg="mod">
          <ac:chgData name="SANTOPADRE CRISTINA" userId="S::cristina.santopadre@icbrunomunari.onmicrosoft.com::4eb1984f-e0ff-417a-8917-6da28fd99954" providerId="AD" clId="Web-{588C2159-94D2-4DC6-AE39-BD7A0B7902B4}" dt="2020-05-14T21:35:12.893" v="268" actId="1076"/>
          <ac:picMkLst>
            <pc:docMk/>
            <pc:sldMk cId="2600775269" sldId="272"/>
            <ac:picMk id="16" creationId="{E3CF416C-F347-4946-AF04-F55E8B981838}"/>
          </ac:picMkLst>
        </pc:picChg>
        <pc:picChg chg="mod">
          <ac:chgData name="SANTOPADRE CRISTINA" userId="S::cristina.santopadre@icbrunomunari.onmicrosoft.com::4eb1984f-e0ff-417a-8917-6da28fd99954" providerId="AD" clId="Web-{588C2159-94D2-4DC6-AE39-BD7A0B7902B4}" dt="2020-05-14T21:37:19.471" v="280" actId="14100"/>
          <ac:picMkLst>
            <pc:docMk/>
            <pc:sldMk cId="2600775269" sldId="272"/>
            <ac:picMk id="18" creationId="{E9046F46-4C36-47A9-8695-29749B348F30}"/>
          </ac:picMkLst>
        </pc:picChg>
        <pc:picChg chg="mod">
          <ac:chgData name="SANTOPADRE CRISTINA" userId="S::cristina.santopadre@icbrunomunari.onmicrosoft.com::4eb1984f-e0ff-417a-8917-6da28fd99954" providerId="AD" clId="Web-{588C2159-94D2-4DC6-AE39-BD7A0B7902B4}" dt="2020-05-14T22:10:32.724" v="677" actId="1076"/>
          <ac:picMkLst>
            <pc:docMk/>
            <pc:sldMk cId="2600775269" sldId="272"/>
            <ac:picMk id="27" creationId="{04D0B5B1-6BC6-4C2C-8C04-A282CD115C77}"/>
          </ac:picMkLst>
        </pc:picChg>
      </pc:sldChg>
      <pc:sldChg chg="modSp">
        <pc:chgData name="SANTOPADRE CRISTINA" userId="S::cristina.santopadre@icbrunomunari.onmicrosoft.com::4eb1984f-e0ff-417a-8917-6da28fd99954" providerId="AD" clId="Web-{588C2159-94D2-4DC6-AE39-BD7A0B7902B4}" dt="2020-05-14T22:16:28.771" v="711" actId="20577"/>
        <pc:sldMkLst>
          <pc:docMk/>
          <pc:sldMk cId="434515631" sldId="274"/>
        </pc:sldMkLst>
        <pc:spChg chg="mod">
          <ac:chgData name="SANTOPADRE CRISTINA" userId="S::cristina.santopadre@icbrunomunari.onmicrosoft.com::4eb1984f-e0ff-417a-8917-6da28fd99954" providerId="AD" clId="Web-{588C2159-94D2-4DC6-AE39-BD7A0B7902B4}" dt="2020-05-14T22:16:28.771" v="711" actId="20577"/>
          <ac:spMkLst>
            <pc:docMk/>
            <pc:sldMk cId="434515631" sldId="274"/>
            <ac:spMk id="2" creationId="{65A6A286-3294-48B4-B1B3-7D9B3552EE52}"/>
          </ac:spMkLst>
        </pc:spChg>
        <pc:spChg chg="mod">
          <ac:chgData name="SANTOPADRE CRISTINA" userId="S::cristina.santopadre@icbrunomunari.onmicrosoft.com::4eb1984f-e0ff-417a-8917-6da28fd99954" providerId="AD" clId="Web-{588C2159-94D2-4DC6-AE39-BD7A0B7902B4}" dt="2020-05-14T22:15:47.864" v="702" actId="20577"/>
          <ac:spMkLst>
            <pc:docMk/>
            <pc:sldMk cId="434515631" sldId="274"/>
            <ac:spMk id="5" creationId="{4F009CBE-FB7D-4CB3-A9C8-90233AE5A414}"/>
          </ac:spMkLst>
        </pc:spChg>
        <pc:spChg chg="mod">
          <ac:chgData name="SANTOPADRE CRISTINA" userId="S::cristina.santopadre@icbrunomunari.onmicrosoft.com::4eb1984f-e0ff-417a-8917-6da28fd99954" providerId="AD" clId="Web-{588C2159-94D2-4DC6-AE39-BD7A0B7902B4}" dt="2020-05-14T22:15:32.146" v="699" actId="20577"/>
          <ac:spMkLst>
            <pc:docMk/>
            <pc:sldMk cId="434515631" sldId="274"/>
            <ac:spMk id="6" creationId="{EEFB70FE-9304-4122-91B8-762F517E1DE4}"/>
          </ac:spMkLst>
        </pc:spChg>
      </pc:sldChg>
      <pc:sldChg chg="modSp">
        <pc:chgData name="SANTOPADRE CRISTINA" userId="S::cristina.santopadre@icbrunomunari.onmicrosoft.com::4eb1984f-e0ff-417a-8917-6da28fd99954" providerId="AD" clId="Web-{588C2159-94D2-4DC6-AE39-BD7A0B7902B4}" dt="2020-05-14T22:14:22.068" v="695" actId="20577"/>
        <pc:sldMkLst>
          <pc:docMk/>
          <pc:sldMk cId="2151000025" sldId="275"/>
        </pc:sldMkLst>
        <pc:spChg chg="mod">
          <ac:chgData name="SANTOPADRE CRISTINA" userId="S::cristina.santopadre@icbrunomunari.onmicrosoft.com::4eb1984f-e0ff-417a-8917-6da28fd99954" providerId="AD" clId="Web-{588C2159-94D2-4DC6-AE39-BD7A0B7902B4}" dt="2020-05-14T22:14:22.068" v="695" actId="20577"/>
          <ac:spMkLst>
            <pc:docMk/>
            <pc:sldMk cId="2151000025" sldId="275"/>
            <ac:spMk id="5" creationId="{47762EDC-9EB4-4889-828F-551871703101}"/>
          </ac:spMkLst>
        </pc:spChg>
      </pc:sldChg>
      <pc:sldChg chg="modSp">
        <pc:chgData name="SANTOPADRE CRISTINA" userId="S::cristina.santopadre@icbrunomunari.onmicrosoft.com::4eb1984f-e0ff-417a-8917-6da28fd99954" providerId="AD" clId="Web-{588C2159-94D2-4DC6-AE39-BD7A0B7902B4}" dt="2020-05-14T21:48:15.158" v="442" actId="20577"/>
        <pc:sldMkLst>
          <pc:docMk/>
          <pc:sldMk cId="422300964" sldId="276"/>
        </pc:sldMkLst>
        <pc:spChg chg="mod">
          <ac:chgData name="SANTOPADRE CRISTINA" userId="S::cristina.santopadre@icbrunomunari.onmicrosoft.com::4eb1984f-e0ff-417a-8917-6da28fd99954" providerId="AD" clId="Web-{588C2159-94D2-4DC6-AE39-BD7A0B7902B4}" dt="2020-05-14T21:48:15.158" v="442" actId="20577"/>
          <ac:spMkLst>
            <pc:docMk/>
            <pc:sldMk cId="422300964" sldId="276"/>
            <ac:spMk id="3" creationId="{FFEE394E-FD7E-4684-ADD0-5641F7A0996C}"/>
          </ac:spMkLst>
        </pc:spChg>
      </pc:sldChg>
    </pc:docChg>
  </pc:docChgLst>
  <pc:docChgLst>
    <pc:chgData name="SANTOPADRE CRISTINA" userId="S::cristina.santopadre@icbrunomunari.onmicrosoft.com::4eb1984f-e0ff-417a-8917-6da28fd99954" providerId="AD" clId="Web-{26A7AF8C-2749-4BDD-B891-5D4561EF015C}"/>
    <pc:docChg chg="modSld">
      <pc:chgData name="SANTOPADRE CRISTINA" userId="S::cristina.santopadre@icbrunomunari.onmicrosoft.com::4eb1984f-e0ff-417a-8917-6da28fd99954" providerId="AD" clId="Web-{26A7AF8C-2749-4BDD-B891-5D4561EF015C}" dt="2020-05-11T21:45:26.730" v="173" actId="20577"/>
      <pc:docMkLst>
        <pc:docMk/>
      </pc:docMkLst>
      <pc:sldChg chg="addSp modSp">
        <pc:chgData name="SANTOPADRE CRISTINA" userId="S::cristina.santopadre@icbrunomunari.onmicrosoft.com::4eb1984f-e0ff-417a-8917-6da28fd99954" providerId="AD" clId="Web-{26A7AF8C-2749-4BDD-B891-5D4561EF015C}" dt="2020-05-11T21:45:26.730" v="172" actId="20577"/>
        <pc:sldMkLst>
          <pc:docMk/>
          <pc:sldMk cId="434515631" sldId="274"/>
        </pc:sldMkLst>
        <pc:spChg chg="add mod">
          <ac:chgData name="SANTOPADRE CRISTINA" userId="S::cristina.santopadre@icbrunomunari.onmicrosoft.com::4eb1984f-e0ff-417a-8917-6da28fd99954" providerId="AD" clId="Web-{26A7AF8C-2749-4BDD-B891-5D4561EF015C}" dt="2020-05-11T21:45:26.730" v="172" actId="20577"/>
          <ac:spMkLst>
            <pc:docMk/>
            <pc:sldMk cId="434515631" sldId="274"/>
            <ac:spMk id="2" creationId="{65A6A286-3294-48B4-B1B3-7D9B3552EE52}"/>
          </ac:spMkLst>
        </pc:spChg>
        <pc:spChg chg="mod">
          <ac:chgData name="SANTOPADRE CRISTINA" userId="S::cristina.santopadre@icbrunomunari.onmicrosoft.com::4eb1984f-e0ff-417a-8917-6da28fd99954" providerId="AD" clId="Web-{26A7AF8C-2749-4BDD-B891-5D4561EF015C}" dt="2020-05-11T21:43:20.713" v="60" actId="20577"/>
          <ac:spMkLst>
            <pc:docMk/>
            <pc:sldMk cId="434515631" sldId="274"/>
            <ac:spMk id="5" creationId="{4F009CBE-FB7D-4CB3-A9C8-90233AE5A414}"/>
          </ac:spMkLst>
        </pc:spChg>
      </pc:sldChg>
    </pc:docChg>
  </pc:docChgLst>
  <pc:docChgLst>
    <pc:chgData name="SANTOPADRE CRISTINA" userId="S::cristina.santopadre@icbrunomunari.onmicrosoft.com::4eb1984f-e0ff-417a-8917-6da28fd99954" providerId="AD" clId="Web-{B2A51DDC-82BA-484D-A04C-0E51ECC4CF00}"/>
    <pc:docChg chg="delSld modSld sldOrd">
      <pc:chgData name="SANTOPADRE CRISTINA" userId="S::cristina.santopadre@icbrunomunari.onmicrosoft.com::4eb1984f-e0ff-417a-8917-6da28fd99954" providerId="AD" clId="Web-{B2A51DDC-82BA-484D-A04C-0E51ECC4CF00}" dt="2020-05-11T21:38:55.896" v="387" actId="20577"/>
      <pc:docMkLst>
        <pc:docMk/>
      </pc:docMkLst>
      <pc:sldChg chg="addSp modSp">
        <pc:chgData name="SANTOPADRE CRISTINA" userId="S::cristina.santopadre@icbrunomunari.onmicrosoft.com::4eb1984f-e0ff-417a-8917-6da28fd99954" providerId="AD" clId="Web-{B2A51DDC-82BA-484D-A04C-0E51ECC4CF00}" dt="2020-05-11T21:25:14.046" v="90" actId="1076"/>
        <pc:sldMkLst>
          <pc:docMk/>
          <pc:sldMk cId="0" sldId="268"/>
        </pc:sldMkLst>
        <pc:spChg chg="add mod">
          <ac:chgData name="SANTOPADRE CRISTINA" userId="S::cristina.santopadre@icbrunomunari.onmicrosoft.com::4eb1984f-e0ff-417a-8917-6da28fd99954" providerId="AD" clId="Web-{B2A51DDC-82BA-484D-A04C-0E51ECC4CF00}" dt="2020-05-11T21:23:07.794" v="61" actId="1076"/>
          <ac:spMkLst>
            <pc:docMk/>
            <pc:sldMk cId="0" sldId="268"/>
            <ac:spMk id="5" creationId="{AA469EDA-2C08-4EE5-9986-FF47F9D4A8E5}"/>
          </ac:spMkLst>
        </pc:spChg>
        <pc:spChg chg="add mod">
          <ac:chgData name="SANTOPADRE CRISTINA" userId="S::cristina.santopadre@icbrunomunari.onmicrosoft.com::4eb1984f-e0ff-417a-8917-6da28fd99954" providerId="AD" clId="Web-{B2A51DDC-82BA-484D-A04C-0E51ECC4CF00}" dt="2020-05-11T21:25:14.046" v="90" actId="1076"/>
          <ac:spMkLst>
            <pc:docMk/>
            <pc:sldMk cId="0" sldId="268"/>
            <ac:spMk id="8" creationId="{885B70A2-FAA8-409E-8FD3-67D8B113AE2E}"/>
          </ac:spMkLst>
        </pc:spChg>
        <pc:picChg chg="add mod">
          <ac:chgData name="SANTOPADRE CRISTINA" userId="S::cristina.santopadre@icbrunomunari.onmicrosoft.com::4eb1984f-e0ff-417a-8917-6da28fd99954" providerId="AD" clId="Web-{B2A51DDC-82BA-484D-A04C-0E51ECC4CF00}" dt="2020-05-11T21:24:04.468" v="64" actId="1076"/>
          <ac:picMkLst>
            <pc:docMk/>
            <pc:sldMk cId="0" sldId="268"/>
            <ac:picMk id="6" creationId="{52E81544-8520-4070-8D12-D965DBA70E50}"/>
          </ac:picMkLst>
        </pc:picChg>
      </pc:sldChg>
      <pc:sldChg chg="addSp delSp modSp ord">
        <pc:chgData name="SANTOPADRE CRISTINA" userId="S::cristina.santopadre@icbrunomunari.onmicrosoft.com::4eb1984f-e0ff-417a-8917-6da28fd99954" providerId="AD" clId="Web-{B2A51DDC-82BA-484D-A04C-0E51ECC4CF00}" dt="2020-05-11T21:35:31.614" v="244"/>
        <pc:sldMkLst>
          <pc:docMk/>
          <pc:sldMk cId="2667893520" sldId="270"/>
        </pc:sldMkLst>
        <pc:spChg chg="mod">
          <ac:chgData name="SANTOPADRE CRISTINA" userId="S::cristina.santopadre@icbrunomunari.onmicrosoft.com::4eb1984f-e0ff-417a-8917-6da28fd99954" providerId="AD" clId="Web-{B2A51DDC-82BA-484D-A04C-0E51ECC4CF00}" dt="2020-05-11T21:32:26.098" v="237" actId="1076"/>
          <ac:spMkLst>
            <pc:docMk/>
            <pc:sldMk cId="2667893520" sldId="270"/>
            <ac:spMk id="3" creationId="{FFEE394E-FD7E-4684-ADD0-5641F7A0996C}"/>
          </ac:spMkLst>
        </pc:spChg>
        <pc:spChg chg="mod">
          <ac:chgData name="SANTOPADRE CRISTINA" userId="S::cristina.santopadre@icbrunomunari.onmicrosoft.com::4eb1984f-e0ff-417a-8917-6da28fd99954" providerId="AD" clId="Web-{B2A51DDC-82BA-484D-A04C-0E51ECC4CF00}" dt="2020-05-11T21:31:33.642" v="235" actId="1076"/>
          <ac:spMkLst>
            <pc:docMk/>
            <pc:sldMk cId="2667893520" sldId="270"/>
            <ac:spMk id="7" creationId="{6577F87F-FC6D-44DF-B856-9FAF706918E0}"/>
          </ac:spMkLst>
        </pc:spChg>
        <pc:spChg chg="mod">
          <ac:chgData name="SANTOPADRE CRISTINA" userId="S::cristina.santopadre@icbrunomunari.onmicrosoft.com::4eb1984f-e0ff-417a-8917-6da28fd99954" providerId="AD" clId="Web-{B2A51DDC-82BA-484D-A04C-0E51ECC4CF00}" dt="2020-05-11T21:32:58.036" v="242" actId="1076"/>
          <ac:spMkLst>
            <pc:docMk/>
            <pc:sldMk cId="2667893520" sldId="270"/>
            <ac:spMk id="13" creationId="{96A7F47E-72BB-42B0-A5FC-9E4B4D3CD5AA}"/>
          </ac:spMkLst>
        </pc:spChg>
        <pc:spChg chg="add mod">
          <ac:chgData name="SANTOPADRE CRISTINA" userId="S::cristina.santopadre@icbrunomunari.onmicrosoft.com::4eb1984f-e0ff-417a-8917-6da28fd99954" providerId="AD" clId="Web-{B2A51DDC-82BA-484D-A04C-0E51ECC4CF00}" dt="2020-05-11T21:32:36.895" v="239" actId="1076"/>
          <ac:spMkLst>
            <pc:docMk/>
            <pc:sldMk cId="2667893520" sldId="270"/>
            <ac:spMk id="15" creationId="{AE5D9F72-A413-4DA5-A8B8-0B43C0F9F655}"/>
          </ac:spMkLst>
        </pc:spChg>
        <pc:spChg chg="add mod">
          <ac:chgData name="SANTOPADRE CRISTINA" userId="S::cristina.santopadre@icbrunomunari.onmicrosoft.com::4eb1984f-e0ff-417a-8917-6da28fd99954" providerId="AD" clId="Web-{B2A51DDC-82BA-484D-A04C-0E51ECC4CF00}" dt="2020-05-11T21:32:12.754" v="236" actId="1076"/>
          <ac:spMkLst>
            <pc:docMk/>
            <pc:sldMk cId="2667893520" sldId="270"/>
            <ac:spMk id="20" creationId="{A1CA1927-4472-4602-AC2F-4E85C9A5D864}"/>
          </ac:spMkLst>
        </pc:spChg>
        <pc:spChg chg="add mod">
          <ac:chgData name="SANTOPADRE CRISTINA" userId="S::cristina.santopadre@icbrunomunari.onmicrosoft.com::4eb1984f-e0ff-417a-8917-6da28fd99954" providerId="AD" clId="Web-{B2A51DDC-82BA-484D-A04C-0E51ECC4CF00}" dt="2020-05-11T21:32:52.426" v="241" actId="1076"/>
          <ac:spMkLst>
            <pc:docMk/>
            <pc:sldMk cId="2667893520" sldId="270"/>
            <ac:spMk id="24" creationId="{048D71A3-DA95-4FCF-9338-5CFECDFF97E3}"/>
          </ac:spMkLst>
        </pc:spChg>
        <pc:picChg chg="del mod">
          <ac:chgData name="SANTOPADRE CRISTINA" userId="S::cristina.santopadre@icbrunomunari.onmicrosoft.com::4eb1984f-e0ff-417a-8917-6da28fd99954" providerId="AD" clId="Web-{B2A51DDC-82BA-484D-A04C-0E51ECC4CF00}" dt="2020-05-11T21:01:34.196" v="1"/>
          <ac:picMkLst>
            <pc:docMk/>
            <pc:sldMk cId="2667893520" sldId="270"/>
            <ac:picMk id="4" creationId="{AFDCBD94-5EAC-42CC-B5CC-8A2B4900F043}"/>
          </ac:picMkLst>
        </pc:picChg>
        <pc:picChg chg="add mod">
          <ac:chgData name="SANTOPADRE CRISTINA" userId="S::cristina.santopadre@icbrunomunari.onmicrosoft.com::4eb1984f-e0ff-417a-8917-6da28fd99954" providerId="AD" clId="Web-{B2A51DDC-82BA-484D-A04C-0E51ECC4CF00}" dt="2020-05-11T21:18:27.589" v="31" actId="1076"/>
          <ac:picMkLst>
            <pc:docMk/>
            <pc:sldMk cId="2667893520" sldId="270"/>
            <ac:picMk id="5" creationId="{A5DEA34C-2764-49F9-9A4E-93F0D8E98234}"/>
          </ac:picMkLst>
        </pc:picChg>
        <pc:picChg chg="del">
          <ac:chgData name="SANTOPADRE CRISTINA" userId="S::cristina.santopadre@icbrunomunari.onmicrosoft.com::4eb1984f-e0ff-417a-8917-6da28fd99954" providerId="AD" clId="Web-{B2A51DDC-82BA-484D-A04C-0E51ECC4CF00}" dt="2020-05-11T21:08:28.806" v="17"/>
          <ac:picMkLst>
            <pc:docMk/>
            <pc:sldMk cId="2667893520" sldId="270"/>
            <ac:picMk id="8" creationId="{D42344F3-9F87-44A1-BCAE-B92BB0BF1548}"/>
          </ac:picMkLst>
        </pc:picChg>
        <pc:picChg chg="add mod">
          <ac:chgData name="SANTOPADRE CRISTINA" userId="S::cristina.santopadre@icbrunomunari.onmicrosoft.com::4eb1984f-e0ff-417a-8917-6da28fd99954" providerId="AD" clId="Web-{B2A51DDC-82BA-484D-A04C-0E51ECC4CF00}" dt="2020-05-11T21:07:38.150" v="12" actId="1076"/>
          <ac:picMkLst>
            <pc:docMk/>
            <pc:sldMk cId="2667893520" sldId="270"/>
            <ac:picMk id="9" creationId="{45131C78-22D1-412F-8C7E-52DC2459E7C0}"/>
          </ac:picMkLst>
        </pc:picChg>
        <pc:picChg chg="del">
          <ac:chgData name="SANTOPADRE CRISTINA" userId="S::cristina.santopadre@icbrunomunari.onmicrosoft.com::4eb1984f-e0ff-417a-8917-6da28fd99954" providerId="AD" clId="Web-{B2A51DDC-82BA-484D-A04C-0E51ECC4CF00}" dt="2020-05-11T21:16:26.105" v="20"/>
          <ac:picMkLst>
            <pc:docMk/>
            <pc:sldMk cId="2667893520" sldId="270"/>
            <ac:picMk id="11" creationId="{15BCABF9-0213-4BD3-B16A-B453053DA619}"/>
          </ac:picMkLst>
        </pc:picChg>
        <pc:picChg chg="del">
          <ac:chgData name="SANTOPADRE CRISTINA" userId="S::cristina.santopadre@icbrunomunari.onmicrosoft.com::4eb1984f-e0ff-417a-8917-6da28fd99954" providerId="AD" clId="Web-{B2A51DDC-82BA-484D-A04C-0E51ECC4CF00}" dt="2020-05-11T21:07:33.806" v="11"/>
          <ac:picMkLst>
            <pc:docMk/>
            <pc:sldMk cId="2667893520" sldId="270"/>
            <ac:picMk id="14" creationId="{941EF545-7856-4CEE-A539-DDB70EDB6D0B}"/>
          </ac:picMkLst>
        </pc:picChg>
        <pc:picChg chg="add mod">
          <ac:chgData name="SANTOPADRE CRISTINA" userId="S::cristina.santopadre@icbrunomunari.onmicrosoft.com::4eb1984f-e0ff-417a-8917-6da28fd99954" providerId="AD" clId="Web-{B2A51DDC-82BA-484D-A04C-0E51ECC4CF00}" dt="2020-05-11T21:08:39.369" v="19" actId="1076"/>
          <ac:picMkLst>
            <pc:docMk/>
            <pc:sldMk cId="2667893520" sldId="270"/>
            <ac:picMk id="18" creationId="{0F0B3E87-AB31-4692-BD3D-AF351C972951}"/>
          </ac:picMkLst>
        </pc:picChg>
        <pc:picChg chg="add mod">
          <ac:chgData name="SANTOPADRE CRISTINA" userId="S::cristina.santopadre@icbrunomunari.onmicrosoft.com::4eb1984f-e0ff-417a-8917-6da28fd99954" providerId="AD" clId="Web-{B2A51DDC-82BA-484D-A04C-0E51ECC4CF00}" dt="2020-05-11T21:32:46.317" v="240" actId="1076"/>
          <ac:picMkLst>
            <pc:docMk/>
            <pc:sldMk cId="2667893520" sldId="270"/>
            <ac:picMk id="22" creationId="{65D1D7DF-C0EA-4FF7-A825-B82E6E0A3CE0}"/>
          </ac:picMkLst>
        </pc:picChg>
      </pc:sldChg>
      <pc:sldChg chg="modSp">
        <pc:chgData name="SANTOPADRE CRISTINA" userId="S::cristina.santopadre@icbrunomunari.onmicrosoft.com::4eb1984f-e0ff-417a-8917-6da28fd99954" providerId="AD" clId="Web-{B2A51DDC-82BA-484D-A04C-0E51ECC4CF00}" dt="2020-05-11T21:33:37.208" v="243" actId="1076"/>
        <pc:sldMkLst>
          <pc:docMk/>
          <pc:sldMk cId="2600775269" sldId="272"/>
        </pc:sldMkLst>
        <pc:spChg chg="mod">
          <ac:chgData name="SANTOPADRE CRISTINA" userId="S::cristina.santopadre@icbrunomunari.onmicrosoft.com::4eb1984f-e0ff-417a-8917-6da28fd99954" providerId="AD" clId="Web-{B2A51DDC-82BA-484D-A04C-0E51ECC4CF00}" dt="2020-05-11T21:33:37.208" v="243" actId="1076"/>
          <ac:spMkLst>
            <pc:docMk/>
            <pc:sldMk cId="2600775269" sldId="272"/>
            <ac:spMk id="2" creationId="{9D628963-57C6-4288-B617-C3F4C2828512}"/>
          </ac:spMkLst>
        </pc:spChg>
      </pc:sldChg>
      <pc:sldChg chg="addSp delSp modSp">
        <pc:chgData name="SANTOPADRE CRISTINA" userId="S::cristina.santopadre@icbrunomunari.onmicrosoft.com::4eb1984f-e0ff-417a-8917-6da28fd99954" providerId="AD" clId="Web-{B2A51DDC-82BA-484D-A04C-0E51ECC4CF00}" dt="2020-05-11T21:38:55.896" v="386" actId="20577"/>
        <pc:sldMkLst>
          <pc:docMk/>
          <pc:sldMk cId="434515631" sldId="274"/>
        </pc:sldMkLst>
        <pc:spChg chg="del mod">
          <ac:chgData name="SANTOPADRE CRISTINA" userId="S::cristina.santopadre@icbrunomunari.onmicrosoft.com::4eb1984f-e0ff-417a-8917-6da28fd99954" providerId="AD" clId="Web-{B2A51DDC-82BA-484D-A04C-0E51ECC4CF00}" dt="2020-05-11T21:36:42.849" v="249"/>
          <ac:spMkLst>
            <pc:docMk/>
            <pc:sldMk cId="434515631" sldId="274"/>
            <ac:spMk id="2" creationId="{80E7B666-CCF4-4D6E-9F4D-E51E0B379DE3}"/>
          </ac:spMkLst>
        </pc:spChg>
        <pc:spChg chg="del mod">
          <ac:chgData name="SANTOPADRE CRISTINA" userId="S::cristina.santopadre@icbrunomunari.onmicrosoft.com::4eb1984f-e0ff-417a-8917-6da28fd99954" providerId="AD" clId="Web-{B2A51DDC-82BA-484D-A04C-0E51ECC4CF00}" dt="2020-05-11T21:36:52.021" v="253"/>
          <ac:spMkLst>
            <pc:docMk/>
            <pc:sldMk cId="434515631" sldId="274"/>
            <ac:spMk id="3" creationId="{FFEE394E-FD7E-4684-ADD0-5641F7A0996C}"/>
          </ac:spMkLst>
        </pc:spChg>
        <pc:spChg chg="add mod">
          <ac:chgData name="SANTOPADRE CRISTINA" userId="S::cristina.santopadre@icbrunomunari.onmicrosoft.com::4eb1984f-e0ff-417a-8917-6da28fd99954" providerId="AD" clId="Web-{B2A51DDC-82BA-484D-A04C-0E51ECC4CF00}" dt="2020-05-11T21:38:55.896" v="386" actId="20577"/>
          <ac:spMkLst>
            <pc:docMk/>
            <pc:sldMk cId="434515631" sldId="274"/>
            <ac:spMk id="5" creationId="{4F009CBE-FB7D-4CB3-A9C8-90233AE5A414}"/>
          </ac:spMkLst>
        </pc:spChg>
        <pc:spChg chg="add mod">
          <ac:chgData name="SANTOPADRE CRISTINA" userId="S::cristina.santopadre@icbrunomunari.onmicrosoft.com::4eb1984f-e0ff-417a-8917-6da28fd99954" providerId="AD" clId="Web-{B2A51DDC-82BA-484D-A04C-0E51ECC4CF00}" dt="2020-05-11T21:38:07.834" v="288" actId="1076"/>
          <ac:spMkLst>
            <pc:docMk/>
            <pc:sldMk cId="434515631" sldId="274"/>
            <ac:spMk id="6" creationId="{EEFB70FE-9304-4122-91B8-762F517E1DE4}"/>
          </ac:spMkLst>
        </pc:spChg>
        <pc:picChg chg="del">
          <ac:chgData name="SANTOPADRE CRISTINA" userId="S::cristina.santopadre@icbrunomunari.onmicrosoft.com::4eb1984f-e0ff-417a-8917-6da28fd99954" providerId="AD" clId="Web-{B2A51DDC-82BA-484D-A04C-0E51ECC4CF00}" dt="2020-05-11T21:36:27.849" v="246"/>
          <ac:picMkLst>
            <pc:docMk/>
            <pc:sldMk cId="434515631" sldId="274"/>
            <ac:picMk id="28680" creationId="{7EEF378F-87E4-4A99-803C-3AE79B14A013}"/>
          </ac:picMkLst>
        </pc:picChg>
      </pc:sldChg>
      <pc:sldChg chg="addSp delSp modSp">
        <pc:chgData name="SANTOPADRE CRISTINA" userId="S::cristina.santopadre@icbrunomunari.onmicrosoft.com::4eb1984f-e0ff-417a-8917-6da28fd99954" providerId="AD" clId="Web-{B2A51DDC-82BA-484D-A04C-0E51ECC4CF00}" dt="2020-05-11T21:29:36.485" v="199"/>
        <pc:sldMkLst>
          <pc:docMk/>
          <pc:sldMk cId="2151000025" sldId="275"/>
        </pc:sldMkLst>
        <pc:spChg chg="del mod">
          <ac:chgData name="SANTOPADRE CRISTINA" userId="S::cristina.santopadre@icbrunomunari.onmicrosoft.com::4eb1984f-e0ff-417a-8917-6da28fd99954" providerId="AD" clId="Web-{B2A51DDC-82BA-484D-A04C-0E51ECC4CF00}" dt="2020-05-11T21:29:36.126" v="196"/>
          <ac:spMkLst>
            <pc:docMk/>
            <pc:sldMk cId="2151000025" sldId="275"/>
            <ac:spMk id="2" creationId="{80E7B666-CCF4-4D6E-9F4D-E51E0B379DE3}"/>
          </ac:spMkLst>
        </pc:spChg>
        <pc:spChg chg="del mod">
          <ac:chgData name="SANTOPADRE CRISTINA" userId="S::cristina.santopadre@icbrunomunari.onmicrosoft.com::4eb1984f-e0ff-417a-8917-6da28fd99954" providerId="AD" clId="Web-{B2A51DDC-82BA-484D-A04C-0E51ECC4CF00}" dt="2020-05-11T21:29:36.485" v="199"/>
          <ac:spMkLst>
            <pc:docMk/>
            <pc:sldMk cId="2151000025" sldId="275"/>
            <ac:spMk id="3" creationId="{FFEE394E-FD7E-4684-ADD0-5641F7A0996C}"/>
          </ac:spMkLst>
        </pc:spChg>
        <pc:spChg chg="add del mod">
          <ac:chgData name="SANTOPADRE CRISTINA" userId="S::cristina.santopadre@icbrunomunari.onmicrosoft.com::4eb1984f-e0ff-417a-8917-6da28fd99954" providerId="AD" clId="Web-{B2A51DDC-82BA-484D-A04C-0E51ECC4CF00}" dt="2020-05-11T21:28:31.142" v="191"/>
          <ac:spMkLst>
            <pc:docMk/>
            <pc:sldMk cId="2151000025" sldId="275"/>
            <ac:spMk id="4" creationId="{E40A7361-E6A8-44C7-8084-3DB72E9AD2E9}"/>
          </ac:spMkLst>
        </pc:spChg>
        <pc:spChg chg="add mod">
          <ac:chgData name="SANTOPADRE CRISTINA" userId="S::cristina.santopadre@icbrunomunari.onmicrosoft.com::4eb1984f-e0ff-417a-8917-6da28fd99954" providerId="AD" clId="Web-{B2A51DDC-82BA-484D-A04C-0E51ECC4CF00}" dt="2020-05-11T21:28:15.265" v="174" actId="20577"/>
          <ac:spMkLst>
            <pc:docMk/>
            <pc:sldMk cId="2151000025" sldId="275"/>
            <ac:spMk id="5" creationId="{47762EDC-9EB4-4889-828F-551871703101}"/>
          </ac:spMkLst>
        </pc:spChg>
        <pc:spChg chg="add mod">
          <ac:chgData name="SANTOPADRE CRISTINA" userId="S::cristina.santopadre@icbrunomunari.onmicrosoft.com::4eb1984f-e0ff-417a-8917-6da28fd99954" providerId="AD" clId="Web-{B2A51DDC-82BA-484D-A04C-0E51ECC4CF00}" dt="2020-05-11T21:29:36.126" v="196"/>
          <ac:spMkLst>
            <pc:docMk/>
            <pc:sldMk cId="2151000025" sldId="275"/>
            <ac:spMk id="7" creationId="{44EA06CB-2705-4B72-BA84-BD5FAC7EAB28}"/>
          </ac:spMkLst>
        </pc:spChg>
        <pc:spChg chg="add mod">
          <ac:chgData name="SANTOPADRE CRISTINA" userId="S::cristina.santopadre@icbrunomunari.onmicrosoft.com::4eb1984f-e0ff-417a-8917-6da28fd99954" providerId="AD" clId="Web-{B2A51DDC-82BA-484D-A04C-0E51ECC4CF00}" dt="2020-05-11T21:29:36.485" v="199"/>
          <ac:spMkLst>
            <pc:docMk/>
            <pc:sldMk cId="2151000025" sldId="275"/>
            <ac:spMk id="9" creationId="{E5335BD7-038B-4E25-9716-631559CA7576}"/>
          </ac:spMkLst>
        </pc:spChg>
        <pc:picChg chg="del">
          <ac:chgData name="SANTOPADRE CRISTINA" userId="S::cristina.santopadre@icbrunomunari.onmicrosoft.com::4eb1984f-e0ff-417a-8917-6da28fd99954" providerId="AD" clId="Web-{B2A51DDC-82BA-484D-A04C-0E51ECC4CF00}" dt="2020-05-11T21:26:00.405" v="91"/>
          <ac:picMkLst>
            <pc:docMk/>
            <pc:sldMk cId="2151000025" sldId="275"/>
            <ac:picMk id="28680" creationId="{7EEF378F-87E4-4A99-803C-3AE79B14A013}"/>
          </ac:picMkLst>
        </pc:picChg>
      </pc:sldChg>
    </pc:docChg>
  </pc:docChgLst>
  <pc:docChgLst>
    <pc:chgData name="SANTOPADRE CRISTINA" userId="S::cristina.santopadre@icbrunomunari.onmicrosoft.com::4eb1984f-e0ff-417a-8917-6da28fd99954" providerId="AD" clId="Web-{F4784579-69A2-050D-1649-33BB19B06730}"/>
    <pc:docChg chg="modSld">
      <pc:chgData name="SANTOPADRE CRISTINA" userId="S::cristina.santopadre@icbrunomunari.onmicrosoft.com::4eb1984f-e0ff-417a-8917-6da28fd99954" providerId="AD" clId="Web-{F4784579-69A2-050D-1649-33BB19B06730}" dt="2020-05-09T18:57:39.123" v="1"/>
      <pc:docMkLst>
        <pc:docMk/>
      </pc:docMkLst>
      <pc:sldChg chg="addSp modSp">
        <pc:chgData name="SANTOPADRE CRISTINA" userId="S::cristina.santopadre@icbrunomunari.onmicrosoft.com::4eb1984f-e0ff-417a-8917-6da28fd99954" providerId="AD" clId="Web-{F4784579-69A2-050D-1649-33BB19B06730}" dt="2020-05-09T18:57:39.123" v="1"/>
        <pc:sldMkLst>
          <pc:docMk/>
          <pc:sldMk cId="2600775269" sldId="272"/>
        </pc:sldMkLst>
        <pc:spChg chg="add mod">
          <ac:chgData name="SANTOPADRE CRISTINA" userId="S::cristina.santopadre@icbrunomunari.onmicrosoft.com::4eb1984f-e0ff-417a-8917-6da28fd99954" providerId="AD" clId="Web-{F4784579-69A2-050D-1649-33BB19B06730}" dt="2020-05-09T18:57:39.123" v="1"/>
          <ac:spMkLst>
            <pc:docMk/>
            <pc:sldMk cId="2600775269" sldId="272"/>
            <ac:spMk id="5" creationId="{3EF5D35C-4E6E-4B62-8F4A-F48005467B08}"/>
          </ac:spMkLst>
        </pc:spChg>
      </pc:sldChg>
    </pc:docChg>
  </pc:docChgLst>
  <pc:docChgLst>
    <pc:chgData name="SANTOPADRE CRISTINA" userId="S::cristina.santopadre@icbrunomunari.onmicrosoft.com::4eb1984f-e0ff-417a-8917-6da28fd99954" providerId="AD" clId="Web-{B52A3B88-BF27-4A60-BBA2-C63545A25BC3}"/>
    <pc:docChg chg="modSld">
      <pc:chgData name="SANTOPADRE CRISTINA" userId="S::cristina.santopadre@icbrunomunari.onmicrosoft.com::4eb1984f-e0ff-417a-8917-6da28fd99954" providerId="AD" clId="Web-{B52A3B88-BF27-4A60-BBA2-C63545A25BC3}" dt="2020-05-14T21:16:46.855" v="4"/>
      <pc:docMkLst>
        <pc:docMk/>
      </pc:docMkLst>
      <pc:sldChg chg="addSp delSp modSp">
        <pc:chgData name="SANTOPADRE CRISTINA" userId="S::cristina.santopadre@icbrunomunari.onmicrosoft.com::4eb1984f-e0ff-417a-8917-6da28fd99954" providerId="AD" clId="Web-{B52A3B88-BF27-4A60-BBA2-C63545A25BC3}" dt="2020-05-14T21:16:46.855" v="4"/>
        <pc:sldMkLst>
          <pc:docMk/>
          <pc:sldMk cId="2600775269" sldId="272"/>
        </pc:sldMkLst>
        <pc:spChg chg="del mod">
          <ac:chgData name="SANTOPADRE CRISTINA" userId="S::cristina.santopadre@icbrunomunari.onmicrosoft.com::4eb1984f-e0ff-417a-8917-6da28fd99954" providerId="AD" clId="Web-{B52A3B88-BF27-4A60-BBA2-C63545A25BC3}" dt="2020-05-14T21:16:46.855" v="4"/>
          <ac:spMkLst>
            <pc:docMk/>
            <pc:sldMk cId="2600775269" sldId="272"/>
            <ac:spMk id="3" creationId="{FFEE394E-FD7E-4684-ADD0-5641F7A0996C}"/>
          </ac:spMkLst>
        </pc:spChg>
        <pc:spChg chg="add mod">
          <ac:chgData name="SANTOPADRE CRISTINA" userId="S::cristina.santopadre@icbrunomunari.onmicrosoft.com::4eb1984f-e0ff-417a-8917-6da28fd99954" providerId="AD" clId="Web-{B52A3B88-BF27-4A60-BBA2-C63545A25BC3}" dt="2020-05-14T21:16:46.855" v="4"/>
          <ac:spMkLst>
            <pc:docMk/>
            <pc:sldMk cId="2600775269" sldId="272"/>
            <ac:spMk id="7" creationId="{E464D29B-1FB9-4597-BAB7-755A85D932D7}"/>
          </ac:spMkLst>
        </pc:spChg>
      </pc:sldChg>
    </pc:docChg>
  </pc:docChgLst>
  <pc:docChgLst>
    <pc:chgData name="SANTOPADRE CRISTINA" userId="S::cristina.santopadre@icbrunomunari.onmicrosoft.com::4eb1984f-e0ff-417a-8917-6da28fd99954" providerId="AD" clId="Web-{2BFD622B-541A-4E4B-B5BC-1BA7BB68D4FE}"/>
    <pc:docChg chg="addSld">
      <pc:chgData name="SANTOPADRE CRISTINA" userId="S::cristina.santopadre@icbrunomunari.onmicrosoft.com::4eb1984f-e0ff-417a-8917-6da28fd99954" providerId="AD" clId="Web-{2BFD622B-541A-4E4B-B5BC-1BA7BB68D4FE}" dt="2020-05-09T17:19:00.603" v="0"/>
      <pc:docMkLst>
        <pc:docMk/>
      </pc:docMkLst>
    </pc:docChg>
  </pc:docChgLst>
  <pc:docChgLst>
    <pc:chgData name="SANTOPADRE CRISTINA" userId="S::cristina.santopadre@icbrunomunari.onmicrosoft.com::4eb1984f-e0ff-417a-8917-6da28fd99954" providerId="AD" clId="Web-{C2C1BD94-93C1-4836-819E-4559BE8EF13E}"/>
    <pc:docChg chg="addSld modSld">
      <pc:chgData name="SANTOPADRE CRISTINA" userId="S::cristina.santopadre@icbrunomunari.onmicrosoft.com::4eb1984f-e0ff-417a-8917-6da28fd99954" providerId="AD" clId="Web-{C2C1BD94-93C1-4836-819E-4559BE8EF13E}" dt="2020-05-08T13:02:15.202" v="23" actId="20577"/>
      <pc:docMkLst>
        <pc:docMk/>
      </pc:docMkLst>
      <pc:sldChg chg="delSp modSp">
        <pc:chgData name="SANTOPADRE CRISTINA" userId="S::cristina.santopadre@icbrunomunari.onmicrosoft.com::4eb1984f-e0ff-417a-8917-6da28fd99954" providerId="AD" clId="Web-{C2C1BD94-93C1-4836-819E-4559BE8EF13E}" dt="2020-05-08T13:02:15.202" v="23" actId="20577"/>
        <pc:sldMkLst>
          <pc:docMk/>
          <pc:sldMk cId="0" sldId="268"/>
        </pc:sldMkLst>
        <pc:spChg chg="mod">
          <ac:chgData name="SANTOPADRE CRISTINA" userId="S::cristina.santopadre@icbrunomunari.onmicrosoft.com::4eb1984f-e0ff-417a-8917-6da28fd99954" providerId="AD" clId="Web-{C2C1BD94-93C1-4836-819E-4559BE8EF13E}" dt="2020-05-08T13:02:02.498" v="16" actId="20577"/>
          <ac:spMkLst>
            <pc:docMk/>
            <pc:sldMk cId="0" sldId="268"/>
            <ac:spMk id="2" creationId="{80E7B666-CCF4-4D6E-9F4D-E51E0B379DE3}"/>
          </ac:spMkLst>
        </pc:spChg>
        <pc:spChg chg="mod">
          <ac:chgData name="SANTOPADRE CRISTINA" userId="S::cristina.santopadre@icbrunomunari.onmicrosoft.com::4eb1984f-e0ff-417a-8917-6da28fd99954" providerId="AD" clId="Web-{C2C1BD94-93C1-4836-819E-4559BE8EF13E}" dt="2020-05-08T13:02:15.202" v="23" actId="20577"/>
          <ac:spMkLst>
            <pc:docMk/>
            <pc:sldMk cId="0" sldId="268"/>
            <ac:spMk id="3" creationId="{FFEE394E-FD7E-4684-ADD0-5641F7A0996C}"/>
          </ac:spMkLst>
        </pc:spChg>
        <pc:picChg chg="del">
          <ac:chgData name="SANTOPADRE CRISTINA" userId="S::cristina.santopadre@icbrunomunari.onmicrosoft.com::4eb1984f-e0ff-417a-8917-6da28fd99954" providerId="AD" clId="Web-{C2C1BD94-93C1-4836-819E-4559BE8EF13E}" dt="2020-05-08T13:02:06.701" v="17"/>
          <ac:picMkLst>
            <pc:docMk/>
            <pc:sldMk cId="0" sldId="268"/>
            <ac:picMk id="28680" creationId="{7EEF378F-87E4-4A99-803C-3AE79B14A013}"/>
          </ac:picMkLst>
        </pc:picChg>
      </pc:sldChg>
      <pc:sldChg chg="add replId">
        <pc:chgData name="SANTOPADRE CRISTINA" userId="S::cristina.santopadre@icbrunomunari.onmicrosoft.com::4eb1984f-e0ff-417a-8917-6da28fd99954" providerId="AD" clId="Web-{C2C1BD94-93C1-4836-819E-4559BE8EF13E}" dt="2020-05-08T13:00:56.060" v="0"/>
        <pc:sldMkLst>
          <pc:docMk/>
          <pc:sldMk cId="2600775269" sldId="272"/>
        </pc:sldMkLst>
      </pc:sldChg>
      <pc:sldChg chg="add replId">
        <pc:chgData name="SANTOPADRE CRISTINA" userId="S::cristina.santopadre@icbrunomunari.onmicrosoft.com::4eb1984f-e0ff-417a-8917-6da28fd99954" providerId="AD" clId="Web-{C2C1BD94-93C1-4836-819E-4559BE8EF13E}" dt="2020-05-08T13:01:05.966" v="2"/>
        <pc:sldMkLst>
          <pc:docMk/>
          <pc:sldMk cId="434515631" sldId="274"/>
        </pc:sldMkLst>
      </pc:sldChg>
    </pc:docChg>
  </pc:docChgLst>
  <pc:docChgLst>
    <pc:chgData name="SANTOPADRE CRISTINA" userId="S::cristina.santopadre@icbrunomunari.onmicrosoft.com::4eb1984f-e0ff-417a-8917-6da28fd99954" providerId="AD" clId="Web-{36DC54F6-C219-48B3-B830-1F555944FB7F}"/>
    <pc:docChg chg="modSld">
      <pc:chgData name="SANTOPADRE CRISTINA" userId="S::cristina.santopadre@icbrunomunari.onmicrosoft.com::4eb1984f-e0ff-417a-8917-6da28fd99954" providerId="AD" clId="Web-{36DC54F6-C219-48B3-B830-1F555944FB7F}" dt="2020-05-08T23:01:28.544" v="812" actId="14100"/>
      <pc:docMkLst>
        <pc:docMk/>
      </pc:docMkLst>
      <pc:sldChg chg="addSp delSp modSp">
        <pc:chgData name="SANTOPADRE CRISTINA" userId="S::cristina.santopadre@icbrunomunari.onmicrosoft.com::4eb1984f-e0ff-417a-8917-6da28fd99954" providerId="AD" clId="Web-{36DC54F6-C219-48B3-B830-1F555944FB7F}" dt="2020-05-08T23:01:28.544" v="812" actId="14100"/>
        <pc:sldMkLst>
          <pc:docMk/>
          <pc:sldMk cId="0" sldId="268"/>
        </pc:sldMkLst>
        <pc:spChg chg="mod">
          <ac:chgData name="SANTOPADRE CRISTINA" userId="S::cristina.santopadre@icbrunomunari.onmicrosoft.com::4eb1984f-e0ff-417a-8917-6da28fd99954" providerId="AD" clId="Web-{36DC54F6-C219-48B3-B830-1F555944FB7F}" dt="2020-05-08T22:55:42.778" v="783" actId="20577"/>
          <ac:spMkLst>
            <pc:docMk/>
            <pc:sldMk cId="0" sldId="268"/>
            <ac:spMk id="3" creationId="{FFEE394E-FD7E-4684-ADD0-5641F7A0996C}"/>
          </ac:spMkLst>
        </pc:spChg>
        <pc:spChg chg="add del mod">
          <ac:chgData name="SANTOPADRE CRISTINA" userId="S::cristina.santopadre@icbrunomunari.onmicrosoft.com::4eb1984f-e0ff-417a-8917-6da28fd99954" providerId="AD" clId="Web-{36DC54F6-C219-48B3-B830-1F555944FB7F}" dt="2020-05-08T22:59:04.419" v="803"/>
          <ac:spMkLst>
            <pc:docMk/>
            <pc:sldMk cId="0" sldId="268"/>
            <ac:spMk id="6" creationId="{EE1C2FA9-59BE-4E32-8E2A-3B1D46C892D6}"/>
          </ac:spMkLst>
        </pc:spChg>
        <pc:spChg chg="add mod">
          <ac:chgData name="SANTOPADRE CRISTINA" userId="S::cristina.santopadre@icbrunomunari.onmicrosoft.com::4eb1984f-e0ff-417a-8917-6da28fd99954" providerId="AD" clId="Web-{36DC54F6-C219-48B3-B830-1F555944FB7F}" dt="2020-05-08T23:01:16.810" v="811" actId="1076"/>
          <ac:spMkLst>
            <pc:docMk/>
            <pc:sldMk cId="0" sldId="268"/>
            <ac:spMk id="10" creationId="{8CDC8D89-9FF7-4B18-86EE-30E99010F1D6}"/>
          </ac:spMkLst>
        </pc:spChg>
        <pc:picChg chg="add del mod">
          <ac:chgData name="SANTOPADRE CRISTINA" userId="S::cristina.santopadre@icbrunomunari.onmicrosoft.com::4eb1984f-e0ff-417a-8917-6da28fd99954" providerId="AD" clId="Web-{36DC54F6-C219-48B3-B830-1F555944FB7F}" dt="2020-05-08T22:59:04.419" v="803"/>
          <ac:picMkLst>
            <pc:docMk/>
            <pc:sldMk cId="0" sldId="268"/>
            <ac:picMk id="4" creationId="{458028E3-6CFA-48DD-AB15-6B53BD5C6956}"/>
          </ac:picMkLst>
        </pc:picChg>
        <pc:picChg chg="add mod">
          <ac:chgData name="SANTOPADRE CRISTINA" userId="S::cristina.santopadre@icbrunomunari.onmicrosoft.com::4eb1984f-e0ff-417a-8917-6da28fd99954" providerId="AD" clId="Web-{36DC54F6-C219-48B3-B830-1F555944FB7F}" dt="2020-05-08T23:01:28.544" v="812" actId="14100"/>
          <ac:picMkLst>
            <pc:docMk/>
            <pc:sldMk cId="0" sldId="268"/>
            <ac:picMk id="8" creationId="{D0D86646-D40C-4CF7-A1C7-3F8AFE2618F5}"/>
          </ac:picMkLst>
        </pc:picChg>
      </pc:sldChg>
      <pc:sldChg chg="addSp delSp modSp">
        <pc:chgData name="SANTOPADRE CRISTINA" userId="S::cristina.santopadre@icbrunomunari.onmicrosoft.com::4eb1984f-e0ff-417a-8917-6da28fd99954" providerId="AD" clId="Web-{36DC54F6-C219-48B3-B830-1F555944FB7F}" dt="2020-05-08T22:54:54.683" v="780"/>
        <pc:sldMkLst>
          <pc:docMk/>
          <pc:sldMk cId="422300964" sldId="276"/>
        </pc:sldMkLst>
        <pc:spChg chg="add mod">
          <ac:chgData name="SANTOPADRE CRISTINA" userId="S::cristina.santopadre@icbrunomunari.onmicrosoft.com::4eb1984f-e0ff-417a-8917-6da28fd99954" providerId="AD" clId="Web-{36DC54F6-C219-48B3-B830-1F555944FB7F}" dt="2020-05-08T22:44:02.290" v="750" actId="20577"/>
          <ac:spMkLst>
            <pc:docMk/>
            <pc:sldMk cId="422300964" sldId="276"/>
            <ac:spMk id="2" creationId="{3724D76A-5D4C-44D0-ABD4-CE1BF7638F07}"/>
          </ac:spMkLst>
        </pc:spChg>
        <pc:spChg chg="mod">
          <ac:chgData name="SANTOPADRE CRISTINA" userId="S::cristina.santopadre@icbrunomunari.onmicrosoft.com::4eb1984f-e0ff-417a-8917-6da28fd99954" providerId="AD" clId="Web-{36DC54F6-C219-48B3-B830-1F555944FB7F}" dt="2020-05-08T22:41:35.086" v="732" actId="20577"/>
          <ac:spMkLst>
            <pc:docMk/>
            <pc:sldMk cId="422300964" sldId="276"/>
            <ac:spMk id="3" creationId="{FFEE394E-FD7E-4684-ADD0-5641F7A0996C}"/>
          </ac:spMkLst>
        </pc:spChg>
        <pc:spChg chg="mod">
          <ac:chgData name="SANTOPADRE CRISTINA" userId="S::cristina.santopadre@icbrunomunari.onmicrosoft.com::4eb1984f-e0ff-417a-8917-6da28fd99954" providerId="AD" clId="Web-{36DC54F6-C219-48B3-B830-1F555944FB7F}" dt="2020-05-08T22:50:38.042" v="771" actId="1076"/>
          <ac:spMkLst>
            <pc:docMk/>
            <pc:sldMk cId="422300964" sldId="276"/>
            <ac:spMk id="4" creationId="{DADDA2C4-3F89-45F8-8152-B377CF6CED77}"/>
          </ac:spMkLst>
        </pc:spChg>
        <pc:spChg chg="add mod">
          <ac:chgData name="SANTOPADRE CRISTINA" userId="S::cristina.santopadre@icbrunomunari.onmicrosoft.com::4eb1984f-e0ff-417a-8917-6da28fd99954" providerId="AD" clId="Web-{36DC54F6-C219-48B3-B830-1F555944FB7F}" dt="2020-05-08T22:44:30.602" v="759" actId="20577"/>
          <ac:spMkLst>
            <pc:docMk/>
            <pc:sldMk cId="422300964" sldId="276"/>
            <ac:spMk id="5" creationId="{9759F8ED-F20E-4D3D-AAA1-658DC450626F}"/>
          </ac:spMkLst>
        </pc:spChg>
        <pc:spChg chg="add del mod">
          <ac:chgData name="SANTOPADRE CRISTINA" userId="S::cristina.santopadre@icbrunomunari.onmicrosoft.com::4eb1984f-e0ff-417a-8917-6da28fd99954" providerId="AD" clId="Web-{36DC54F6-C219-48B3-B830-1F555944FB7F}" dt="2020-05-08T22:22:36.954" v="328"/>
          <ac:spMkLst>
            <pc:docMk/>
            <pc:sldMk cId="422300964" sldId="276"/>
            <ac:spMk id="8" creationId="{ED92E090-351C-478E-815D-51928FDAA947}"/>
          </ac:spMkLst>
        </pc:spChg>
        <pc:spChg chg="add mod">
          <ac:chgData name="SANTOPADRE CRISTINA" userId="S::cristina.santopadre@icbrunomunari.onmicrosoft.com::4eb1984f-e0ff-417a-8917-6da28fd99954" providerId="AD" clId="Web-{36DC54F6-C219-48B3-B830-1F555944FB7F}" dt="2020-05-08T22:41:51.742" v="733" actId="1076"/>
          <ac:spMkLst>
            <pc:docMk/>
            <pc:sldMk cId="422300964" sldId="276"/>
            <ac:spMk id="12" creationId="{207888AC-A9AE-43D9-8800-D6BCF2841B8A}"/>
          </ac:spMkLst>
        </pc:spChg>
        <pc:spChg chg="add mod">
          <ac:chgData name="SANTOPADRE CRISTINA" userId="S::cristina.santopadre@icbrunomunari.onmicrosoft.com::4eb1984f-e0ff-417a-8917-6da28fd99954" providerId="AD" clId="Web-{36DC54F6-C219-48B3-B830-1F555944FB7F}" dt="2020-05-08T22:44:14.431" v="755" actId="20577"/>
          <ac:spMkLst>
            <pc:docMk/>
            <pc:sldMk cId="422300964" sldId="276"/>
            <ac:spMk id="14" creationId="{2F5117D4-97CF-4A62-B463-5E8E8D76CD58}"/>
          </ac:spMkLst>
        </pc:spChg>
        <pc:spChg chg="add del">
          <ac:chgData name="SANTOPADRE CRISTINA" userId="S::cristina.santopadre@icbrunomunari.onmicrosoft.com::4eb1984f-e0ff-417a-8917-6da28fd99954" providerId="AD" clId="Web-{36DC54F6-C219-48B3-B830-1F555944FB7F}" dt="2020-05-08T22:30:05.206" v="542"/>
          <ac:spMkLst>
            <pc:docMk/>
            <pc:sldMk cId="422300964" sldId="276"/>
            <ac:spMk id="15" creationId="{D6742999-99A6-4B07-BA06-BD5B1454EA8E}"/>
          </ac:spMkLst>
        </pc:spChg>
        <pc:spChg chg="add del mod">
          <ac:chgData name="SANTOPADRE CRISTINA" userId="S::cristina.santopadre@icbrunomunari.onmicrosoft.com::4eb1984f-e0ff-417a-8917-6da28fd99954" providerId="AD" clId="Web-{36DC54F6-C219-48B3-B830-1F555944FB7F}" dt="2020-05-08T22:37:25.147" v="690" actId="1076"/>
          <ac:spMkLst>
            <pc:docMk/>
            <pc:sldMk cId="422300964" sldId="276"/>
            <ac:spMk id="16" creationId="{CC00221F-76C7-4C93-BE50-3561232E6689}"/>
          </ac:spMkLst>
        </pc:spChg>
        <pc:spChg chg="add del mod">
          <ac:chgData name="SANTOPADRE CRISTINA" userId="S::cristina.santopadre@icbrunomunari.onmicrosoft.com::4eb1984f-e0ff-417a-8917-6da28fd99954" providerId="AD" clId="Web-{36DC54F6-C219-48B3-B830-1F555944FB7F}" dt="2020-05-08T22:54:54.683" v="780"/>
          <ac:spMkLst>
            <pc:docMk/>
            <pc:sldMk cId="422300964" sldId="276"/>
            <ac:spMk id="23" creationId="{8A38576C-AC60-4758-A5EB-E4F0998D5982}"/>
          </ac:spMkLst>
        </pc:spChg>
        <pc:picChg chg="add del mod">
          <ac:chgData name="SANTOPADRE CRISTINA" userId="S::cristina.santopadre@icbrunomunari.onmicrosoft.com::4eb1984f-e0ff-417a-8917-6da28fd99954" providerId="AD" clId="Web-{36DC54F6-C219-48B3-B830-1F555944FB7F}" dt="2020-05-08T22:22:27.391" v="326"/>
          <ac:picMkLst>
            <pc:docMk/>
            <pc:sldMk cId="422300964" sldId="276"/>
            <ac:picMk id="6" creationId="{CD1B30CA-30BF-4880-9748-950488A7F785}"/>
          </ac:picMkLst>
        </pc:picChg>
        <pc:picChg chg="add mod">
          <ac:chgData name="SANTOPADRE CRISTINA" userId="S::cristina.santopadre@icbrunomunari.onmicrosoft.com::4eb1984f-e0ff-417a-8917-6da28fd99954" providerId="AD" clId="Web-{36DC54F6-C219-48B3-B830-1F555944FB7F}" dt="2020-05-08T22:41:55.477" v="734" actId="1076"/>
          <ac:picMkLst>
            <pc:docMk/>
            <pc:sldMk cId="422300964" sldId="276"/>
            <ac:picMk id="10" creationId="{F5680B96-5D9E-49CA-AB53-13CF38709D7F}"/>
          </ac:picMkLst>
        </pc:picChg>
        <pc:picChg chg="add mod">
          <ac:chgData name="SANTOPADRE CRISTINA" userId="S::cristina.santopadre@icbrunomunari.onmicrosoft.com::4eb1984f-e0ff-417a-8917-6da28fd99954" providerId="AD" clId="Web-{36DC54F6-C219-48B3-B830-1F555944FB7F}" dt="2020-05-08T22:49:01.463" v="765" actId="1076"/>
          <ac:picMkLst>
            <pc:docMk/>
            <pc:sldMk cId="422300964" sldId="276"/>
            <ac:picMk id="17" creationId="{742923FD-B015-4AE5-A65E-9A9614A7662F}"/>
          </ac:picMkLst>
        </pc:picChg>
        <pc:picChg chg="add mod">
          <ac:chgData name="SANTOPADRE CRISTINA" userId="S::cristina.santopadre@icbrunomunari.onmicrosoft.com::4eb1984f-e0ff-417a-8917-6da28fd99954" providerId="AD" clId="Web-{36DC54F6-C219-48B3-B830-1F555944FB7F}" dt="2020-05-08T22:50:37.026" v="770" actId="688"/>
          <ac:picMkLst>
            <pc:docMk/>
            <pc:sldMk cId="422300964" sldId="276"/>
            <ac:picMk id="19" creationId="{5623F874-9E68-4540-9E42-CA191B7F884D}"/>
          </ac:picMkLst>
        </pc:picChg>
        <pc:picChg chg="add del mod">
          <ac:chgData name="SANTOPADRE CRISTINA" userId="S::cristina.santopadre@icbrunomunari.onmicrosoft.com::4eb1984f-e0ff-417a-8917-6da28fd99954" providerId="AD" clId="Web-{36DC54F6-C219-48B3-B830-1F555944FB7F}" dt="2020-05-08T22:54:54.683" v="780"/>
          <ac:picMkLst>
            <pc:docMk/>
            <pc:sldMk cId="422300964" sldId="276"/>
            <ac:picMk id="21" creationId="{682299FF-5E7F-432F-9E62-FBACEB2F616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CA57F-4BB8-4A68-BE7F-A6A02B5781EB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D58D3-C8AF-4D80-AB5A-F8EDD781F3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688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D58D3-C8AF-4D80-AB5A-F8EDD781F3E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15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CCB9EFCB-790E-482E-9C21-3E07E0B8E4ED}"/>
              </a:ext>
            </a:extLst>
          </p:cNvPr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208E31-F536-41CF-A8DB-A14D532ED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BEE41-A01E-470F-A6E7-95C7BD733F87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BAB7AE-2D3A-4A91-91CB-4CDE3D82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DE9985-0F9B-411F-9B38-8E060810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C8368-C143-487E-9536-6E107E8663E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58B4E-7338-42FB-A0FE-F51CFB922F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FED09BA-4F82-4BBD-897B-E019E962F94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11A01-4BD5-4126-BF3F-330C8D49D564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64841E-1169-4B5C-90D5-7FD0421925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6795-3BE6-42FA-B978-4C8BB974625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1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5AD6B083-044F-4384-9712-42F5D3422E91}"/>
              </a:ext>
            </a:extLst>
          </p:cNvPr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9C31EBE-A312-4146-9CE5-B855C349534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50817-432F-405F-BB57-6898D267B8C5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680D11D-5411-4A4B-8396-CC4B50EEEF3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313445-F1D1-4462-A8F9-E373EE8149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2ADBC-C79B-4FD4-BC99-A6809B8B147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12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672861A8-2E6F-40F2-AFB0-EB14B5DB5BB1}"/>
              </a:ext>
            </a:extLst>
          </p:cNvPr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1361A6F7-F766-4697-890D-25AF61A2314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25E36-236B-4B7A-BCCD-180D88062D3C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6D7EA67-BC32-4172-9C62-A43B4B2A95F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81E39DD-8483-46FB-87E5-75A8B6C6570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DD7C6-8FE3-4E08-9CC5-8753C007455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15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E431E197-D4A2-4739-9DA2-0DBE3779E0FA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12084C-7A94-4E3A-91E3-3C48A3271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FDF49-90A9-41B5-90F8-AC61186E4020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6053A7-885C-491C-8702-9A44923F0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DB4B45-8BF6-4603-A4F2-CC83423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03AF0-818E-4C7D-9CF9-FF9F1BAECDB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99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433FAD40-00F1-475F-85CB-8BC242785AC0}"/>
              </a:ext>
            </a:extLst>
          </p:cNvPr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B97B4C-8F44-468D-8ED0-13CD0F8B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633EA-C117-4244-A2D1-A15395541688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2E407F-C157-42A8-A747-540CA0C6F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1F8753-AF28-458D-AB69-90257114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4F3AA-946C-401C-9F38-35CA3A189C1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15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096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87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100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30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5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375F41AA-44E7-41BD-9AF5-99015E8DC1ED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0FCAE1-E06E-4A70-B507-7EC1F459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697BE-553C-46F6-8DE7-FA1F03EF5B8A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C5E677-3BAE-41D3-BDA4-21AA8221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B4CF83-BA26-48C1-B443-9B1F4F10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8E42E-C63E-487D-86AC-3C3EACB9223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61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9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242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63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850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80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54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29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339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57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FD856A3E-F57E-4205-92CC-9F8471BC2696}"/>
              </a:ext>
            </a:extLst>
          </p:cNvPr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7E9FA5-8797-4559-87B7-0E0B81CD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57AD2-A730-4335-92B4-795168BED1A5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04D2BC-9A9F-4C90-8326-9A962F4D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C2AAAE-FCCA-44C1-AEB9-3842F99C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CC75A-A3ED-40A4-87B9-D75D82ADC38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36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8504976B-80CD-40D0-9499-3DEDB74EEA8F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11143B3-8915-44CB-9E72-232169331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AEA50-FE95-44DE-9AF0-A1F47AA4CC57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DB876E6-4163-40A6-AE34-12AFB7BE4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CCFB537-5887-4D46-962F-AEB9B92A5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A42E9-0190-4CCF-85D4-52E0D7811F8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2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6AD9D64-27DC-4399-B942-3620D0D3A53C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A23ECF9B-6B53-4D82-9BB3-DAECFA17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91E4-B2C2-494E-9C2A-7606D909339F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BDEDDD7-BE82-4512-809D-966B4ABFB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6F734F1-734B-4DD4-AA91-FD4E7662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23007-7726-4D28-ADB2-A5366C7B1FC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8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CF5BAC1E-065E-428F-8D42-53A29D2117EB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A024D60-935B-437A-BD0D-C673A1EF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7A11F-6986-4DCC-97DE-CD862FA09EBC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E783D50-3FC4-4A4F-AC0E-5BABE6E5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389D14-56D1-4CC7-9B51-CA5956F8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9CC40-FBBA-4807-94E7-AA376773F54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0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8F8E5C1-1EF3-45DF-8EC0-16AFEE3C85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B7AD7F-78D6-46DA-804F-6F67C34A482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0F738-05C8-4103-8739-EE38B84F9F26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445789-9401-4763-B3A1-2CB3EBB17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29818-ACA5-48BD-8DB0-EF540DC3F6A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1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9C2C22F9-33A8-4027-A611-F90CB878EEE3}"/>
              </a:ext>
            </a:extLst>
          </p:cNvPr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1CC0293-9CA0-44D6-8DCF-550A968F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0105D-C490-444C-B644-BC157B803D83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4D584A8-E383-4634-8025-90C75947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FE28E7E-43CA-48EB-9169-594FB966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4E9AF-1F31-42BD-8926-F5214EC1667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5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DC791-7509-4CC3-8A43-EDBBDA0FD7F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86200" y="6042025"/>
            <a:ext cx="976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98973-8EAD-449B-8D70-A8912E0434FB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7AACC-F9D9-4093-A58C-23E4A35CA7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0550" y="6042025"/>
            <a:ext cx="32956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EF2D4-6897-4319-8FB8-9F573B9BD3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62513" y="5916613"/>
            <a:ext cx="1062037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994C7-1EF4-44A4-B8AD-8C8D9713920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6CECB-9790-4390-9CFC-6F8D2436B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6D64C-6A5B-4EF8-815A-16013941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10563225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13874-3FB0-4EA5-9150-59266B869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9F95E-332A-42E6-83CC-7EB6CC7593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C169689-9080-455C-BB8B-089FB234BE7B}" type="datetimeFigureOut">
              <a:rPr lang="en-US"/>
              <a:pPr>
                <a:defRPr/>
              </a:pPr>
              <a:t>5/19/2020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8D5C3-6F15-4C04-914F-6A6A68B1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D0F9AA98-D207-41DE-AA5A-9E3054BDDC9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40" r:id="rId7"/>
    <p:sldLayoutId id="2147483750" r:id="rId8"/>
    <p:sldLayoutId id="2147483751" r:id="rId9"/>
    <p:sldLayoutId id="2147483741" r:id="rId10"/>
    <p:sldLayoutId id="2147483752" r:id="rId11"/>
    <p:sldLayoutId id="2147483753" r:id="rId12"/>
    <p:sldLayoutId id="2147483754" r:id="rId13"/>
    <p:sldLayoutId id="2147483755" r:id="rId14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5/19/2020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639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uppostoricoromano.it/strumenti-musicali/" TargetMode="External"/><Relationship Id="rId13" Type="http://schemas.openxmlformats.org/officeDocument/2006/relationships/image" Target="../media/image12.jpeg"/><Relationship Id="rId3" Type="http://schemas.openxmlformats.org/officeDocument/2006/relationships/image" Target="../media/image4.jpg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2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3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5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1.jpeg"/><Relationship Id="rId3" Type="http://schemas.openxmlformats.org/officeDocument/2006/relationships/image" Target="../media/image4.jpg"/><Relationship Id="rId7" Type="http://schemas.openxmlformats.org/officeDocument/2006/relationships/hyperlink" Target="https://mondodelbelli.blogspot.com/2010/03/i-popolani-arricchiti-in-trattoria-le.html" TargetMode="External"/><Relationship Id="rId12" Type="http://schemas.openxmlformats.org/officeDocument/2006/relationships/image" Target="../media/image20.jpeg"/><Relationship Id="rId2" Type="http://schemas.openxmlformats.org/officeDocument/2006/relationships/image" Target="../media/image2.png"/><Relationship Id="rId16" Type="http://schemas.openxmlformats.org/officeDocument/2006/relationships/hyperlink" Target="https://www.youtube.com/watch?v=xaPOT3Ji-W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hyperlink" Target="http://palcoscenicocampania.blogspot.com/2014_10_01_archive.html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www.youtube.com/watch?v=07dWG98P_u8" TargetMode="External"/><Relationship Id="rId10" Type="http://schemas.openxmlformats.org/officeDocument/2006/relationships/image" Target="../media/image19.gif"/><Relationship Id="rId4" Type="http://schemas.openxmlformats.org/officeDocument/2006/relationships/image" Target="../media/image5.png"/><Relationship Id="rId9" Type="http://schemas.openxmlformats.org/officeDocument/2006/relationships/hyperlink" Target="https://commons.wikimedia.org/wiki/File:Drawing,_%22Saltarello_Romano,%22_Dancing_Peasants_In_The_Neighborhood_Of_Rome,_1807%E2%80%9308_(CH_18329619).jpg" TargetMode="External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freeofchargeinrome.blogspot.com/2012_12_09_archive.html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24.jpeg"/><Relationship Id="rId12" Type="http://schemas.openxmlformats.org/officeDocument/2006/relationships/hyperlink" Target="https://it.m.wikipedia.org/wiki/Claudio_Baglioni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6.jpeg"/><Relationship Id="rId5" Type="http://schemas.openxmlformats.org/officeDocument/2006/relationships/image" Target="../media/image3.png"/><Relationship Id="rId10" Type="http://schemas.openxmlformats.org/officeDocument/2006/relationships/hyperlink" Target="https://it.wikipedia.org/wiki/Il_mio_canto_libero_(programma_televisivo)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PG0JMuzodo" TargetMode="External"/><Relationship Id="rId13" Type="http://schemas.openxmlformats.org/officeDocument/2006/relationships/hyperlink" Target="https://www.youtube.com/watch?v=62V-ALlLZSg" TargetMode="External"/><Relationship Id="rId18" Type="http://schemas.openxmlformats.org/officeDocument/2006/relationships/hyperlink" Target="http://bibliodyssey.blogspot.co.uk/2011/04/visigothic-antiphonal.html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IX1zicNRLmY" TargetMode="External"/><Relationship Id="rId12" Type="http://schemas.openxmlformats.org/officeDocument/2006/relationships/hyperlink" Target="http://ilteatroallamoda.blogspot.com/2012/07/storie-dimenticate-di-donne-allopera-1.html" TargetMode="External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7.jpeg"/><Relationship Id="rId5" Type="http://schemas.openxmlformats.org/officeDocument/2006/relationships/image" Target="../media/image5.png"/><Relationship Id="rId15" Type="http://schemas.openxmlformats.org/officeDocument/2006/relationships/image" Target="../media/image29.png"/><Relationship Id="rId10" Type="http://schemas.openxmlformats.org/officeDocument/2006/relationships/hyperlink" Target="https://www.yotube.com/watch?v=ty2B8cQtIU4" TargetMode="External"/><Relationship Id="rId4" Type="http://schemas.openxmlformats.org/officeDocument/2006/relationships/image" Target="../media/image4.jpg"/><Relationship Id="rId9" Type="http://schemas.openxmlformats.org/officeDocument/2006/relationships/hyperlink" Target="https://www.youtube.com/watch?v=4jKNlxUUnlk" TargetMode="External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gnletSZhZs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oUa1znUmEo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hyperlink" Target="http://ionarts.blogspot.com/2005/10/cecilia-bartolis-new-disc.html" TargetMode="External"/><Relationship Id="rId3" Type="http://schemas.openxmlformats.org/officeDocument/2006/relationships/image" Target="../media/image4.jpg"/><Relationship Id="rId7" Type="http://schemas.openxmlformats.org/officeDocument/2006/relationships/hyperlink" Target="https://www.youtube.com/watch?v=pSmvN0FX6XU" TargetMode="External"/><Relationship Id="rId12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oag1Dfa1e_E" TargetMode="External"/><Relationship Id="rId11" Type="http://schemas.openxmlformats.org/officeDocument/2006/relationships/hyperlink" Target="http://www.umbriaecultura.it/musica-pericolosa-nicola-piovani/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34.jpeg"/><Relationship Id="rId4" Type="http://schemas.openxmlformats.org/officeDocument/2006/relationships/image" Target="../media/image5.png"/><Relationship Id="rId9" Type="http://schemas.openxmlformats.org/officeDocument/2006/relationships/hyperlink" Target="https://farefilm.it/produzioni-e-set/giuseppe-tornatore-gira-un-documentario-su-ennio-morricone-lo-sguardo-della-musica-3928" TargetMode="External"/><Relationship Id="rId14" Type="http://schemas.openxmlformats.org/officeDocument/2006/relationships/hyperlink" Target="https://www.youtube.com/watch?v=X-kRgs3H7so&amp;list=RDM9A7sqLm9Fc&amp;index=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jpg"/><Relationship Id="rId7" Type="http://schemas.openxmlformats.org/officeDocument/2006/relationships/hyperlink" Target="https://www.youtube.com/watch?v=RXxLIs49SOA" TargetMode="External"/><Relationship Id="rId12" Type="http://schemas.openxmlformats.org/officeDocument/2006/relationships/hyperlink" Target="https://www.youtube.com/watch?v=YZLnGNrsCY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.png"/><Relationship Id="rId10" Type="http://schemas.openxmlformats.org/officeDocument/2006/relationships/image" Target="../media/image39.jpeg"/><Relationship Id="rId4" Type="http://schemas.openxmlformats.org/officeDocument/2006/relationships/image" Target="../media/image5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jpe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audio" Target="../media/media1.m4a"/><Relationship Id="rId16" Type="http://schemas.openxmlformats.org/officeDocument/2006/relationships/image" Target="../media/image48.jpeg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43.jpeg"/><Relationship Id="rId5" Type="http://schemas.openxmlformats.org/officeDocument/2006/relationships/image" Target="../media/image4.jp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2.png"/><Relationship Id="rId9" Type="http://schemas.openxmlformats.org/officeDocument/2006/relationships/hyperlink" Target="http://www.parcodeisuoni.net/marker/roma-nasone-nel-quartiere-centocelle/" TargetMode="External"/><Relationship Id="rId1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B2E69-2BD5-AF44-8415-211294686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6600" dirty="0">
                <a:solidFill>
                  <a:srgbClr val="FFFF00"/>
                </a:solidFill>
              </a:rPr>
              <a:t>“COME WITH US”</a:t>
            </a:r>
            <a:br>
              <a:rPr lang="es-ES" dirty="0"/>
            </a:br>
            <a:r>
              <a:rPr lang="es-ES" dirty="0" err="1"/>
              <a:t>eTwinning</a:t>
            </a:r>
            <a:r>
              <a:rPr lang="es-ES" dirty="0"/>
              <a:t> PROJECT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F035ED-E8EF-5A43-8764-1811F8300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28" y="2104682"/>
            <a:ext cx="3385150" cy="23155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A38A3F-F37A-6143-81A9-6EA7AAB5DA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91" y="324168"/>
            <a:ext cx="2052904" cy="245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9FE931-7C68-4340-8D8A-0E378C711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370" y="542209"/>
            <a:ext cx="1600908" cy="160090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02AF5B-4220-9B4D-8D8B-285B9D6E4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354" y="324168"/>
            <a:ext cx="1808230" cy="183973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E971DAD-E5A4-4797-BCFC-AD2A6FCA1CD7}"/>
              </a:ext>
            </a:extLst>
          </p:cNvPr>
          <p:cNvSpPr/>
          <p:nvPr/>
        </p:nvSpPr>
        <p:spPr>
          <a:xfrm>
            <a:off x="2912709" y="5408853"/>
            <a:ext cx="65197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TOPIC 3: MUSIC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CLASSE</a:t>
            </a:r>
            <a:r>
              <a:rPr kumimoji="0" lang="it-IT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V I – ANGELO MAURI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7B666-CCF4-4D6E-9F4D-E51E0B379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965" y="115558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800" err="1"/>
              <a:t>Ancient</a:t>
            </a:r>
            <a:r>
              <a:rPr lang="es-ES" sz="4800"/>
              <a:t> </a:t>
            </a:r>
            <a:r>
              <a:rPr lang="es-ES" sz="4800" err="1"/>
              <a:t>Rome's</a:t>
            </a:r>
            <a:r>
              <a:rPr lang="es-ES" sz="4800"/>
              <a:t> Instruments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EE394E-FD7E-4684-ADD0-5641F7A09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0425" y="5353859"/>
            <a:ext cx="5381446" cy="1431925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s-ES" sz="2800" b="1">
                <a:ea typeface="+mn-lt"/>
                <a:cs typeface="+mn-lt"/>
              </a:rPr>
              <a:t>Music </a:t>
            </a:r>
            <a:r>
              <a:rPr lang="es-ES" sz="2800" b="1" err="1">
                <a:ea typeface="+mn-lt"/>
                <a:cs typeface="+mn-lt"/>
              </a:rPr>
              <a:t>is</a:t>
            </a:r>
            <a:r>
              <a:rPr lang="es-ES" sz="2800" b="1">
                <a:ea typeface="+mn-lt"/>
                <a:cs typeface="+mn-lt"/>
              </a:rPr>
              <a:t> </a:t>
            </a:r>
            <a:r>
              <a:rPr lang="es-ES" sz="2800" b="1" err="1">
                <a:ea typeface="+mn-lt"/>
                <a:cs typeface="+mn-lt"/>
              </a:rPr>
              <a:t>used</a:t>
            </a:r>
            <a:r>
              <a:rPr lang="es-ES" sz="2800" b="1">
                <a:ea typeface="+mn-lt"/>
                <a:cs typeface="+mn-lt"/>
              </a:rPr>
              <a:t> in </a:t>
            </a:r>
            <a:r>
              <a:rPr lang="es-ES" sz="2800" b="1" err="1">
                <a:ea typeface="+mn-lt"/>
                <a:cs typeface="+mn-lt"/>
              </a:rPr>
              <a:t>military</a:t>
            </a:r>
            <a:r>
              <a:rPr lang="es-ES" sz="2800" b="1">
                <a:ea typeface="+mn-lt"/>
                <a:cs typeface="+mn-lt"/>
              </a:rPr>
              <a:t>, civil, </a:t>
            </a:r>
            <a:r>
              <a:rPr lang="es-ES" sz="2800" b="1" err="1">
                <a:ea typeface="+mn-lt"/>
                <a:cs typeface="+mn-lt"/>
              </a:rPr>
              <a:t>religious</a:t>
            </a:r>
            <a:r>
              <a:rPr lang="es-ES" sz="2800" b="1">
                <a:ea typeface="+mn-lt"/>
                <a:cs typeface="+mn-lt"/>
              </a:rPr>
              <a:t> </a:t>
            </a:r>
            <a:r>
              <a:rPr lang="es-ES" sz="2800" b="1" err="1">
                <a:ea typeface="+mn-lt"/>
                <a:cs typeface="+mn-lt"/>
              </a:rPr>
              <a:t>ceremonies</a:t>
            </a:r>
            <a:r>
              <a:rPr lang="es-ES" sz="2800" b="1">
                <a:ea typeface="+mn-lt"/>
                <a:cs typeface="+mn-lt"/>
              </a:rPr>
              <a:t> and </a:t>
            </a:r>
            <a:r>
              <a:rPr lang="es-ES" sz="2800" b="1" err="1">
                <a:ea typeface="+mn-lt"/>
                <a:cs typeface="+mn-lt"/>
              </a:rPr>
              <a:t>also</a:t>
            </a:r>
            <a:r>
              <a:rPr lang="es-ES" sz="2800" b="1">
                <a:ea typeface="+mn-lt"/>
                <a:cs typeface="+mn-lt"/>
              </a:rPr>
              <a:t> </a:t>
            </a:r>
            <a:r>
              <a:rPr lang="es-ES" sz="2800" b="1" err="1">
                <a:ea typeface="+mn-lt"/>
                <a:cs typeface="+mn-lt"/>
              </a:rPr>
              <a:t>for</a:t>
            </a:r>
            <a:r>
              <a:rPr lang="es-ES" sz="2800" b="1">
                <a:ea typeface="+mn-lt"/>
                <a:cs typeface="+mn-lt"/>
              </a:rPr>
              <a:t> gladiator </a:t>
            </a:r>
            <a:r>
              <a:rPr lang="es-ES" sz="2800" b="1" err="1">
                <a:ea typeface="+mn-lt"/>
                <a:cs typeface="+mn-lt"/>
              </a:rPr>
              <a:t>games</a:t>
            </a:r>
            <a:r>
              <a:rPr lang="es-ES" sz="2800" b="1">
                <a:ea typeface="+mn-lt"/>
                <a:cs typeface="+mn-lt"/>
              </a:rPr>
              <a:t>.</a:t>
            </a:r>
            <a:endParaRPr lang="it-IT" sz="2800" b="1"/>
          </a:p>
        </p:txBody>
      </p:sp>
      <p:pic>
        <p:nvPicPr>
          <p:cNvPr id="28676" name="Imagen 3">
            <a:extLst>
              <a:ext uri="{FF2B5EF4-FFF2-40B4-BE49-F238E27FC236}">
                <a16:creationId xmlns:a16="http://schemas.microsoft.com/office/drawing/2014/main" id="{26C10417-4033-40CB-85EE-D4904D22B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6">
            <a:extLst>
              <a:ext uri="{FF2B5EF4-FFF2-40B4-BE49-F238E27FC236}">
                <a16:creationId xmlns:a16="http://schemas.microsoft.com/office/drawing/2014/main" id="{6142B564-F7CB-46D4-8DA4-8073660A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7">
            <a:extLst>
              <a:ext uri="{FF2B5EF4-FFF2-40B4-BE49-F238E27FC236}">
                <a16:creationId xmlns:a16="http://schemas.microsoft.com/office/drawing/2014/main" id="{6496743E-9137-46FF-AF3D-D0AFC051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8">
            <a:extLst>
              <a:ext uri="{FF2B5EF4-FFF2-40B4-BE49-F238E27FC236}">
                <a16:creationId xmlns:a16="http://schemas.microsoft.com/office/drawing/2014/main" id="{5DF21529-480B-4FBC-8BD6-6034B287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4" descr="Immagine che contiene sedendo, fotografia, vecchio, banana&#10;&#10;Descrizione generata con affidabilità molto elevata">
            <a:extLst>
              <a:ext uri="{FF2B5EF4-FFF2-40B4-BE49-F238E27FC236}">
                <a16:creationId xmlns:a16="http://schemas.microsoft.com/office/drawing/2014/main" id="{8229C3E5-E105-4CAB-810D-E8546D1D3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98" y="1581433"/>
            <a:ext cx="1564257" cy="112158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469EDA-2C08-4EE5-9986-FF47F9D4A8E5}"/>
              </a:ext>
            </a:extLst>
          </p:cNvPr>
          <p:cNvSpPr txBox="1"/>
          <p:nvPr/>
        </p:nvSpPr>
        <p:spPr>
          <a:xfrm>
            <a:off x="863600" y="2667000"/>
            <a:ext cx="1041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latin typeface="Century Gothic"/>
              </a:rPr>
              <a:t>lute</a:t>
            </a:r>
            <a:endParaRPr lang="it-IT">
              <a:latin typeface="Century Gothic"/>
            </a:endParaRPr>
          </a:p>
        </p:txBody>
      </p:sp>
      <p:pic>
        <p:nvPicPr>
          <p:cNvPr id="6" name="Immagine 6" descr="Immagine che contiene chitarra&#10;&#10;Descrizione generata con affidabilità molto elevata">
            <a:extLst>
              <a:ext uri="{FF2B5EF4-FFF2-40B4-BE49-F238E27FC236}">
                <a16:creationId xmlns:a16="http://schemas.microsoft.com/office/drawing/2014/main" id="{52E81544-8520-4070-8D12-D965DBA70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5464" y="2801450"/>
            <a:ext cx="1097643" cy="141838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85B70A2-FAA8-409E-8FD3-67D8B113AE2E}"/>
              </a:ext>
            </a:extLst>
          </p:cNvPr>
          <p:cNvSpPr txBox="1"/>
          <p:nvPr/>
        </p:nvSpPr>
        <p:spPr>
          <a:xfrm>
            <a:off x="2163989" y="4173311"/>
            <a:ext cx="147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latin typeface="Century Gothic"/>
              </a:rPr>
              <a:t>kithara</a:t>
            </a:r>
            <a:endParaRPr lang="it-IT" err="1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5D6846D-08D2-4021-9097-274A05F5C18B}"/>
              </a:ext>
            </a:extLst>
          </p:cNvPr>
          <p:cNvSpPr txBox="1"/>
          <p:nvPr/>
        </p:nvSpPr>
        <p:spPr>
          <a:xfrm>
            <a:off x="4637109" y="2658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latin typeface="Century Gothic"/>
              </a:rPr>
              <a:t>tibia</a:t>
            </a:r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BD9594A-A732-4657-A92A-5CD87688D1BC}"/>
              </a:ext>
            </a:extLst>
          </p:cNvPr>
          <p:cNvSpPr txBox="1"/>
          <p:nvPr/>
        </p:nvSpPr>
        <p:spPr>
          <a:xfrm>
            <a:off x="6549696" y="4802586"/>
            <a:ext cx="30482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  <a:latin typeface="Century Gothic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gruppostoricoromano.it</a:t>
            </a:r>
            <a:endParaRPr lang="it-IT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27" name="Immagine 27" descr="Immagine che contiene interni, sedendo, tavolo, pensile&#10;&#10;Descrizione generata con affidabilità molto elevata">
            <a:extLst>
              <a:ext uri="{FF2B5EF4-FFF2-40B4-BE49-F238E27FC236}">
                <a16:creationId xmlns:a16="http://schemas.microsoft.com/office/drawing/2014/main" id="{CFA8CF9A-5CCA-41C5-9037-57D46DBF14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4058" y="3508948"/>
            <a:ext cx="1464694" cy="1242923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40C1A49-55B2-4675-97FB-60C542F3BF27}"/>
              </a:ext>
            </a:extLst>
          </p:cNvPr>
          <p:cNvSpPr txBox="1"/>
          <p:nvPr/>
        </p:nvSpPr>
        <p:spPr>
          <a:xfrm>
            <a:off x="6360723" y="311144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latin typeface="Century Gothic"/>
              </a:rPr>
              <a:t>tuba</a:t>
            </a:r>
            <a:endParaRPr lang="it-IT"/>
          </a:p>
        </p:txBody>
      </p:sp>
      <p:pic>
        <p:nvPicPr>
          <p:cNvPr id="7" name="Immagine 8" descr="Immagine che contiene tavolo, sedendo, bianco, paio&#10;&#10;Descrizione generata con affidabilità molto elevata">
            <a:extLst>
              <a:ext uri="{FF2B5EF4-FFF2-40B4-BE49-F238E27FC236}">
                <a16:creationId xmlns:a16="http://schemas.microsoft.com/office/drawing/2014/main" id="{72A76035-C830-496F-8359-4EC4B9202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4014" y="1155398"/>
            <a:ext cx="870316" cy="1470478"/>
          </a:xfrm>
          <a:prstGeom prst="rect">
            <a:avLst/>
          </a:prstGeom>
        </p:spPr>
      </p:pic>
      <p:pic>
        <p:nvPicPr>
          <p:cNvPr id="10" name="Immagine 10">
            <a:extLst>
              <a:ext uri="{FF2B5EF4-FFF2-40B4-BE49-F238E27FC236}">
                <a16:creationId xmlns:a16="http://schemas.microsoft.com/office/drawing/2014/main" id="{734397F4-DDA2-4DC9-A132-8CBF9C3D09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6395" y="3492277"/>
            <a:ext cx="1628424" cy="91766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9F20F81-A5D7-4149-BDC1-348E9E9D8FDA}"/>
              </a:ext>
            </a:extLst>
          </p:cNvPr>
          <p:cNvSpPr txBox="1"/>
          <p:nvPr/>
        </p:nvSpPr>
        <p:spPr>
          <a:xfrm>
            <a:off x="4433154" y="443108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latin typeface="Century Gothic"/>
              </a:rPr>
              <a:t>flute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7A74CDD-508B-497E-96CA-E3576FF391F4}"/>
              </a:ext>
            </a:extLst>
          </p:cNvPr>
          <p:cNvSpPr txBox="1"/>
          <p:nvPr/>
        </p:nvSpPr>
        <p:spPr>
          <a:xfrm>
            <a:off x="9804100" y="4594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latin typeface="Century Gothic"/>
              </a:rPr>
              <a:t>cornu</a:t>
            </a:r>
            <a:endParaRPr lang="it-IT"/>
          </a:p>
        </p:txBody>
      </p:sp>
      <p:pic>
        <p:nvPicPr>
          <p:cNvPr id="13" name="Immagine 13" descr="Immagine che contiene specchio, chitarra&#10;&#10;Descrizione generata con affidabilità molto elevata">
            <a:extLst>
              <a:ext uri="{FF2B5EF4-FFF2-40B4-BE49-F238E27FC236}">
                <a16:creationId xmlns:a16="http://schemas.microsoft.com/office/drawing/2014/main" id="{41930D8C-91FD-4BFD-9CCD-9F7F05C263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2215" y="2983596"/>
            <a:ext cx="1033785" cy="1883230"/>
          </a:xfrm>
          <a:prstGeom prst="rect">
            <a:avLst/>
          </a:prstGeom>
        </p:spPr>
      </p:pic>
      <p:pic>
        <p:nvPicPr>
          <p:cNvPr id="14" name="Immagine 14" descr="Immagine che contiene interni, giallo, cane, specchio&#10;&#10;Descrizione generata con affidabilità molto elevata">
            <a:extLst>
              <a:ext uri="{FF2B5EF4-FFF2-40B4-BE49-F238E27FC236}">
                <a16:creationId xmlns:a16="http://schemas.microsoft.com/office/drawing/2014/main" id="{5FB220F3-A693-41AD-8CBD-F8650126BD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3597" y="3305394"/>
            <a:ext cx="1069522" cy="1293422"/>
          </a:xfrm>
          <a:prstGeom prst="rect">
            <a:avLst/>
          </a:prstGeom>
        </p:spPr>
      </p:pic>
      <p:pic>
        <p:nvPicPr>
          <p:cNvPr id="15" name="Immagine 16" descr="Immagine che contiene acqua, giallo, piccolo, asse&#10;&#10;Descrizione generata con affidabilità molto elevata">
            <a:extLst>
              <a:ext uri="{FF2B5EF4-FFF2-40B4-BE49-F238E27FC236}">
                <a16:creationId xmlns:a16="http://schemas.microsoft.com/office/drawing/2014/main" id="{5320A7AB-CA3E-41D0-9407-0EDBE32214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06436" y="1178730"/>
            <a:ext cx="1219201" cy="130286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02F4F93-45B6-409D-9FB1-E0CA9A298E7D}"/>
              </a:ext>
            </a:extLst>
          </p:cNvPr>
          <p:cNvSpPr txBox="1"/>
          <p:nvPr/>
        </p:nvSpPr>
        <p:spPr>
          <a:xfrm>
            <a:off x="2656115" y="16491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latin typeface="Century Gothic"/>
              </a:rPr>
              <a:t>lyre</a:t>
            </a:r>
          </a:p>
        </p:txBody>
      </p:sp>
      <p:pic>
        <p:nvPicPr>
          <p:cNvPr id="18" name="Immagine 19">
            <a:extLst>
              <a:ext uri="{FF2B5EF4-FFF2-40B4-BE49-F238E27FC236}">
                <a16:creationId xmlns:a16="http://schemas.microsoft.com/office/drawing/2014/main" id="{7268A8F9-0ABE-40D1-8F40-D75388B3C5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84971" y="1415014"/>
            <a:ext cx="1196351" cy="1108341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ADA523D-0055-4DCF-BCF9-1F4153DBA991}"/>
              </a:ext>
            </a:extLst>
          </p:cNvPr>
          <p:cNvSpPr txBox="1"/>
          <p:nvPr/>
        </p:nvSpPr>
        <p:spPr>
          <a:xfrm>
            <a:off x="9667516" y="249321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latin typeface="Century Gothic"/>
              </a:rPr>
              <a:t>scabellum</a:t>
            </a:r>
            <a:endParaRPr lang="it-IT" err="1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E505602-3E94-4019-B590-AD691C4B4795}"/>
              </a:ext>
            </a:extLst>
          </p:cNvPr>
          <p:cNvSpPr txBox="1"/>
          <p:nvPr/>
        </p:nvSpPr>
        <p:spPr>
          <a:xfrm>
            <a:off x="7481259" y="18597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latin typeface="Century Gothic"/>
              </a:rPr>
              <a:t>sistrum</a:t>
            </a:r>
            <a:endParaRPr lang="it-IT" err="1"/>
          </a:p>
        </p:txBody>
      </p:sp>
      <p:pic>
        <p:nvPicPr>
          <p:cNvPr id="23" name="Immagine 23" descr="Immagine che contiene paio&#10;&#10;Descrizione generata con affidabilità molto elevata">
            <a:extLst>
              <a:ext uri="{FF2B5EF4-FFF2-40B4-BE49-F238E27FC236}">
                <a16:creationId xmlns:a16="http://schemas.microsoft.com/office/drawing/2014/main" id="{6A795E1A-37B5-4226-B4EE-8AF91E7310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11683" y="1284755"/>
            <a:ext cx="1219201" cy="1513662"/>
          </a:xfrm>
          <a:prstGeom prst="rect">
            <a:avLst/>
          </a:prstGeom>
        </p:spPr>
      </p:pic>
      <p:pic>
        <p:nvPicPr>
          <p:cNvPr id="9" name="Immagine 15" descr="Immagine che contiene interni, sedendo, orsacchiotto, marrone&#10;&#10;Descrizione generata con affidabilità molto elevata">
            <a:extLst>
              <a:ext uri="{FF2B5EF4-FFF2-40B4-BE49-F238E27FC236}">
                <a16:creationId xmlns:a16="http://schemas.microsoft.com/office/drawing/2014/main" id="{79D712AE-1A64-468C-805D-7F8EF495DB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83436" y="2285331"/>
            <a:ext cx="1232807" cy="166141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1FF16C2-FA74-44D8-B307-A34292FE2128}"/>
              </a:ext>
            </a:extLst>
          </p:cNvPr>
          <p:cNvSpPr txBox="1"/>
          <p:nvPr/>
        </p:nvSpPr>
        <p:spPr>
          <a:xfrm>
            <a:off x="8180615" y="398961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err="1">
                <a:latin typeface="Century Gothic"/>
              </a:rPr>
              <a:t>cymbala</a:t>
            </a:r>
            <a:endParaRPr lang="it-IT" err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Imagen 3">
            <a:extLst>
              <a:ext uri="{FF2B5EF4-FFF2-40B4-BE49-F238E27FC236}">
                <a16:creationId xmlns:a16="http://schemas.microsoft.com/office/drawing/2014/main" id="{26C10417-4033-40CB-85EE-D4904D22B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6">
            <a:extLst>
              <a:ext uri="{FF2B5EF4-FFF2-40B4-BE49-F238E27FC236}">
                <a16:creationId xmlns:a16="http://schemas.microsoft.com/office/drawing/2014/main" id="{6142B564-F7CB-46D4-8DA4-8073660A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7">
            <a:extLst>
              <a:ext uri="{FF2B5EF4-FFF2-40B4-BE49-F238E27FC236}">
                <a16:creationId xmlns:a16="http://schemas.microsoft.com/office/drawing/2014/main" id="{6496743E-9137-46FF-AF3D-D0AFC051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8">
            <a:extLst>
              <a:ext uri="{FF2B5EF4-FFF2-40B4-BE49-F238E27FC236}">
                <a16:creationId xmlns:a16="http://schemas.microsoft.com/office/drawing/2014/main" id="{5DF21529-480B-4FBC-8BD6-6034B287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6" descr="Immagine che contiene erba, esterni, persone, gruppo&#10;&#10;Descrizione generata con affidabilità molto elevata">
            <a:extLst>
              <a:ext uri="{FF2B5EF4-FFF2-40B4-BE49-F238E27FC236}">
                <a16:creationId xmlns:a16="http://schemas.microsoft.com/office/drawing/2014/main" id="{44EE7545-2F29-4B14-9254-06C82BEFE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39164" y="164964"/>
            <a:ext cx="3145765" cy="2134096"/>
          </a:xfrm>
          <a:prstGeom prst="rect">
            <a:avLst/>
          </a:prstGeom>
        </p:spPr>
      </p:pic>
      <p:pic>
        <p:nvPicPr>
          <p:cNvPr id="9" name="Immagine 9" descr="Immagine che contiene persone, fotografia, uomo, gruppo&#10;&#10;Descrizione generata con affidabilità molto elevata">
            <a:extLst>
              <a:ext uri="{FF2B5EF4-FFF2-40B4-BE49-F238E27FC236}">
                <a16:creationId xmlns:a16="http://schemas.microsoft.com/office/drawing/2014/main" id="{80E547BF-12E7-49BE-B5B4-5DDD1A0D94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300000">
            <a:off x="9289388" y="2747725"/>
            <a:ext cx="2455652" cy="1809462"/>
          </a:xfrm>
          <a:prstGeom prst="rect">
            <a:avLst/>
          </a:prstGeom>
        </p:spPr>
      </p:pic>
      <p:pic>
        <p:nvPicPr>
          <p:cNvPr id="12" name="Immagine 12" descr="Immagine che contiene chitarra, edificio&#10;&#10;Descrizione generata con affidabilità molto elevata">
            <a:extLst>
              <a:ext uri="{FF2B5EF4-FFF2-40B4-BE49-F238E27FC236}">
                <a16:creationId xmlns:a16="http://schemas.microsoft.com/office/drawing/2014/main" id="{C29E1E3B-834E-45CD-A28A-3E87AE1EE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56652" y="885327"/>
            <a:ext cx="1607389" cy="13370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D972255-D2AD-4148-A130-9259AAF4450D}"/>
              </a:ext>
            </a:extLst>
          </p:cNvPr>
          <p:cNvSpPr txBox="1"/>
          <p:nvPr/>
        </p:nvSpPr>
        <p:spPr>
          <a:xfrm>
            <a:off x="853772" y="186623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>
                <a:latin typeface="Century Gothic"/>
              </a:rPr>
              <a:t>guitar</a:t>
            </a:r>
          </a:p>
        </p:txBody>
      </p:sp>
      <p:pic>
        <p:nvPicPr>
          <p:cNvPr id="3" name="Immagine 3" descr="Immagine che contiene bianco, nero, tavolo, uomo&#10;&#10;Descrizione generata con affidabilità molto elevata">
            <a:extLst>
              <a:ext uri="{FF2B5EF4-FFF2-40B4-BE49-F238E27FC236}">
                <a16:creationId xmlns:a16="http://schemas.microsoft.com/office/drawing/2014/main" id="{084CCC18-6F88-4E67-B4F5-9EC9E133ED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860000">
            <a:off x="581384" y="2725363"/>
            <a:ext cx="1866182" cy="171348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B2DBDD-A6CF-4293-A9BB-27F1E4DD994D}"/>
              </a:ext>
            </a:extLst>
          </p:cNvPr>
          <p:cNvSpPr txBox="1"/>
          <p:nvPr/>
        </p:nvSpPr>
        <p:spPr>
          <a:xfrm>
            <a:off x="998867" y="434879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 err="1">
                <a:latin typeface="Century Gothic"/>
              </a:rPr>
              <a:t>accordion</a:t>
            </a:r>
            <a:endParaRPr lang="it-IT" b="1" dirty="0"/>
          </a:p>
        </p:txBody>
      </p:sp>
      <p:pic>
        <p:nvPicPr>
          <p:cNvPr id="11" name="Immagine 13">
            <a:extLst>
              <a:ext uri="{FF2B5EF4-FFF2-40B4-BE49-F238E27FC236}">
                <a16:creationId xmlns:a16="http://schemas.microsoft.com/office/drawing/2014/main" id="{ABC07AA6-EA2B-43EA-9975-23FC66A5DF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60000">
            <a:off x="7732354" y="522824"/>
            <a:ext cx="1823050" cy="126485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61C340A-CBC7-4E4B-B198-BB0EF8F5F5BA}"/>
              </a:ext>
            </a:extLst>
          </p:cNvPr>
          <p:cNvSpPr txBox="1"/>
          <p:nvPr/>
        </p:nvSpPr>
        <p:spPr>
          <a:xfrm>
            <a:off x="6497980" y="178406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 err="1">
                <a:latin typeface="Century Gothic"/>
              </a:rPr>
              <a:t>tambourine</a:t>
            </a:r>
            <a:endParaRPr lang="it-IT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294584A-3BF9-4D1D-A10E-0D261E11F66F}"/>
              </a:ext>
            </a:extLst>
          </p:cNvPr>
          <p:cNvSpPr txBox="1"/>
          <p:nvPr/>
        </p:nvSpPr>
        <p:spPr>
          <a:xfrm>
            <a:off x="1500279" y="5770353"/>
            <a:ext cx="919863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400" b="1">
                <a:latin typeface="Century Gothic"/>
              </a:rPr>
              <a:t>TRADITIONAL POPULAR MUSIC</a:t>
            </a:r>
            <a:endParaRPr lang="it-IT" sz="4400" b="1"/>
          </a:p>
        </p:txBody>
      </p:sp>
      <p:pic>
        <p:nvPicPr>
          <p:cNvPr id="16" name="Immagine 16">
            <a:extLst>
              <a:ext uri="{FF2B5EF4-FFF2-40B4-BE49-F238E27FC236}">
                <a16:creationId xmlns:a16="http://schemas.microsoft.com/office/drawing/2014/main" id="{259B3B59-4876-49AC-BFC2-F6C0CFA68D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0051" y="2657404"/>
            <a:ext cx="1453517" cy="224574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1B61F5A-173F-4ECD-A18A-B8D64934A6FE}"/>
              </a:ext>
            </a:extLst>
          </p:cNvPr>
          <p:cNvSpPr txBox="1"/>
          <p:nvPr/>
        </p:nvSpPr>
        <p:spPr>
          <a:xfrm>
            <a:off x="3966603" y="4881174"/>
            <a:ext cx="404512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n-lt"/>
                <a:cs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https://www.youtube.com/watch?v=07dWG98P_u8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D20E250-CCB9-4069-A099-D647DDD70A57}"/>
              </a:ext>
            </a:extLst>
          </p:cNvPr>
          <p:cNvSpPr txBox="1"/>
          <p:nvPr/>
        </p:nvSpPr>
        <p:spPr>
          <a:xfrm>
            <a:off x="6258284" y="3497832"/>
            <a:ext cx="259942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latin typeface="Century Gothic"/>
              </a:rPr>
              <a:t>Rugantino</a:t>
            </a:r>
            <a:endParaRPr lang="it-IT" dirty="0"/>
          </a:p>
          <a:p>
            <a:pPr algn="ctr"/>
            <a:r>
              <a:rPr lang="it-IT" sz="1600" dirty="0">
                <a:latin typeface="Century Gothic"/>
              </a:rPr>
              <a:t>     </a:t>
            </a:r>
            <a:r>
              <a:rPr lang="it-IT" sz="1600" dirty="0" err="1">
                <a:latin typeface="Century Gothic"/>
              </a:rPr>
              <a:t>is</a:t>
            </a:r>
            <a:r>
              <a:rPr lang="it-IT" sz="1600" dirty="0">
                <a:latin typeface="Century Gothic"/>
              </a:rPr>
              <a:t> a Roman Carnival</a:t>
            </a:r>
          </a:p>
          <a:p>
            <a:pPr algn="ctr"/>
            <a:r>
              <a:rPr lang="it-IT" sz="1600" dirty="0" err="1">
                <a:latin typeface="Century Gothic"/>
              </a:rPr>
              <a:t>character</a:t>
            </a:r>
            <a:r>
              <a:rPr lang="it-IT" sz="1600" dirty="0">
                <a:latin typeface="Century Gothic"/>
              </a:rPr>
              <a:t>: </a:t>
            </a:r>
            <a:r>
              <a:rPr lang="it-IT" sz="1600" dirty="0" err="1">
                <a:latin typeface="Century Gothic"/>
              </a:rPr>
              <a:t>arrogant</a:t>
            </a:r>
            <a:endParaRPr lang="it-IT" sz="1600" dirty="0">
              <a:latin typeface="Century Gothic"/>
            </a:endParaRPr>
          </a:p>
          <a:p>
            <a:pPr algn="ctr"/>
            <a:r>
              <a:rPr lang="it-IT" sz="1600" dirty="0" err="1">
                <a:latin typeface="Century Gothic"/>
              </a:rPr>
              <a:t>but</a:t>
            </a:r>
            <a:r>
              <a:rPr lang="it-IT" sz="1600" dirty="0">
                <a:latin typeface="Century Gothic"/>
              </a:rPr>
              <a:t> </a:t>
            </a:r>
            <a:r>
              <a:rPr lang="it-IT" sz="1600" dirty="0" err="1">
                <a:latin typeface="Century Gothic"/>
              </a:rPr>
              <a:t>sympathetic</a:t>
            </a:r>
            <a:endParaRPr lang="it-IT" sz="16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3075FDE-00B1-4C12-9C9F-DDB515EB53FE}"/>
              </a:ext>
            </a:extLst>
          </p:cNvPr>
          <p:cNvSpPr txBox="1"/>
          <p:nvPr/>
        </p:nvSpPr>
        <p:spPr>
          <a:xfrm>
            <a:off x="3646098" y="3329796"/>
            <a:ext cx="156425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b="1" dirty="0">
                <a:latin typeface="Century Gothic"/>
              </a:rPr>
              <a:t>Trovajoli, Garinei and</a:t>
            </a:r>
            <a:endParaRPr lang="it-IT" sz="1400" b="1" dirty="0"/>
          </a:p>
          <a:p>
            <a:pPr algn="ctr"/>
            <a:r>
              <a:rPr lang="it-IT" sz="1400" b="1" dirty="0">
                <a:latin typeface="Century Gothic"/>
              </a:rPr>
              <a:t>Giovannini: Roman </a:t>
            </a:r>
            <a:r>
              <a:rPr lang="it-IT" sz="1400" b="1" dirty="0" err="1">
                <a:latin typeface="Century Gothic"/>
              </a:rPr>
              <a:t>musicians</a:t>
            </a:r>
            <a:endParaRPr lang="en-US" sz="1400" b="1" dirty="0">
              <a:latin typeface="Century Gothic"/>
            </a:endParaRPr>
          </a:p>
          <a:p>
            <a:endParaRPr lang="it-IT" dirty="0">
              <a:latin typeface="Century Gothic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351AE8E-2879-43E2-9405-A3C80B7B8A39}"/>
              </a:ext>
            </a:extLst>
          </p:cNvPr>
          <p:cNvSpPr txBox="1"/>
          <p:nvPr/>
        </p:nvSpPr>
        <p:spPr>
          <a:xfrm>
            <a:off x="3966603" y="2367156"/>
            <a:ext cx="40984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sz="1200" b="1" dirty="0">
                <a:solidFill>
                  <a:schemeClr val="bg1"/>
                </a:solidFill>
                <a:latin typeface="Century Gothic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https://www.youtube.com/watch?v=xaPOT3Ji-WY</a:t>
            </a:r>
            <a:endParaRPr lang="it-IT" sz="1200" b="1" dirty="0">
              <a:solidFill>
                <a:schemeClr val="bg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510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7B666-CCF4-4D6E-9F4D-E51E0B379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25" y="4180550"/>
            <a:ext cx="1057275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MUSIC VENUES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EE394E-FD7E-4684-ADD0-5641F7A09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147" y="5198664"/>
            <a:ext cx="11506200" cy="1862493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s-ES" sz="2400" dirty="0">
                <a:ea typeface="+mn-lt"/>
                <a:cs typeface="+mn-lt"/>
              </a:rPr>
              <a:t>Music is everywhere: in palaces, churches, courtyards, the ruins of Terme di Caracalla (Imperial Roman Baths), academies, oratories, concert halls, squares, villas, gardens, schools, stadiums, osterias (inns), and - in the time of coronavirus -  from balconies, rooftops and windowsills of resilience</a:t>
            </a:r>
            <a:endParaRPr lang="es-ES" sz="2400" dirty="0"/>
          </a:p>
        </p:txBody>
      </p:sp>
      <p:pic>
        <p:nvPicPr>
          <p:cNvPr id="28676" name="Imagen 3">
            <a:extLst>
              <a:ext uri="{FF2B5EF4-FFF2-40B4-BE49-F238E27FC236}">
                <a16:creationId xmlns:a16="http://schemas.microsoft.com/office/drawing/2014/main" id="{26C10417-4033-40CB-85EE-D4904D22B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6">
            <a:extLst>
              <a:ext uri="{FF2B5EF4-FFF2-40B4-BE49-F238E27FC236}">
                <a16:creationId xmlns:a16="http://schemas.microsoft.com/office/drawing/2014/main" id="{6142B564-F7CB-46D4-8DA4-8073660A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7">
            <a:extLst>
              <a:ext uri="{FF2B5EF4-FFF2-40B4-BE49-F238E27FC236}">
                <a16:creationId xmlns:a16="http://schemas.microsoft.com/office/drawing/2014/main" id="{6496743E-9137-46FF-AF3D-D0AFC051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8">
            <a:extLst>
              <a:ext uri="{FF2B5EF4-FFF2-40B4-BE49-F238E27FC236}">
                <a16:creationId xmlns:a16="http://schemas.microsoft.com/office/drawing/2014/main" id="{5DF21529-480B-4FBC-8BD6-6034B287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77F87F-FC6D-44DF-B856-9FAF706918E0}"/>
              </a:ext>
            </a:extLst>
          </p:cNvPr>
          <p:cNvSpPr txBox="1"/>
          <p:nvPr/>
        </p:nvSpPr>
        <p:spPr>
          <a:xfrm rot="21540000">
            <a:off x="453038" y="3335350"/>
            <a:ext cx="36343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Century Gothic"/>
              </a:rPr>
              <a:t>Terme di  Caracalla </a:t>
            </a:r>
          </a:p>
          <a:p>
            <a:r>
              <a:rPr lang="it-IT" dirty="0">
                <a:latin typeface="Century Gothic"/>
              </a:rPr>
              <a:t>(</a:t>
            </a:r>
            <a:r>
              <a:rPr lang="it-IT" dirty="0" err="1">
                <a:latin typeface="Century Gothic"/>
              </a:rPr>
              <a:t>Baths</a:t>
            </a:r>
            <a:r>
              <a:rPr lang="it-IT" dirty="0">
                <a:latin typeface="Century Gothic"/>
              </a:rPr>
              <a:t> of Caracalla)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9D4F324-4FC8-4135-B3AC-6DEB316871EC}"/>
              </a:ext>
            </a:extLst>
          </p:cNvPr>
          <p:cNvSpPr txBox="1"/>
          <p:nvPr/>
        </p:nvSpPr>
        <p:spPr>
          <a:xfrm>
            <a:off x="9164665" y="3437365"/>
            <a:ext cx="30273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latin typeface="Century Gothic"/>
              </a:rPr>
              <a:t>Piazza del Campidoglio</a:t>
            </a:r>
            <a:endParaRPr lang="it-IT" dirty="0"/>
          </a:p>
          <a:p>
            <a:pPr algn="ctr"/>
            <a:r>
              <a:rPr lang="it-IT" dirty="0" err="1">
                <a:latin typeface="Century Gothic"/>
              </a:rPr>
              <a:t>Capitol's</a:t>
            </a:r>
            <a:r>
              <a:rPr lang="it-IT" dirty="0">
                <a:latin typeface="Century Gothic"/>
              </a:rPr>
              <a:t> </a:t>
            </a:r>
            <a:r>
              <a:rPr lang="it-IT" dirty="0" err="1">
                <a:latin typeface="Century Gothic"/>
              </a:rPr>
              <a:t>Square</a:t>
            </a:r>
            <a:endParaRPr lang="it-IT" dirty="0">
              <a:latin typeface="Century Gothic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6A7F47E-72BB-42B0-A5FC-9E4B4D3CD5AA}"/>
              </a:ext>
            </a:extLst>
          </p:cNvPr>
          <p:cNvSpPr txBox="1"/>
          <p:nvPr/>
        </p:nvSpPr>
        <p:spPr>
          <a:xfrm>
            <a:off x="3484047" y="17055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 err="1">
                <a:latin typeface="Century Gothic"/>
              </a:rPr>
              <a:t>Balconies</a:t>
            </a:r>
            <a:endParaRPr lang="it-IT" dirty="0">
              <a:latin typeface="Century Gothic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46C690E-EDBF-412F-AE47-971941C13FFA}"/>
              </a:ext>
            </a:extLst>
          </p:cNvPr>
          <p:cNvSpPr txBox="1"/>
          <p:nvPr/>
        </p:nvSpPr>
        <p:spPr>
          <a:xfrm>
            <a:off x="6672846" y="1713163"/>
            <a:ext cx="1954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 err="1">
                <a:latin typeface="Century Gothic"/>
              </a:rPr>
              <a:t>Churches</a:t>
            </a:r>
            <a:endParaRPr lang="it-IT" dirty="0"/>
          </a:p>
        </p:txBody>
      </p:sp>
      <p:pic>
        <p:nvPicPr>
          <p:cNvPr id="5" name="Immagine 5" descr="Immagine che contiene persona, esterni, edificio, largo&#10;&#10;Descrizione generata con affidabilità molto elevata">
            <a:extLst>
              <a:ext uri="{FF2B5EF4-FFF2-40B4-BE49-F238E27FC236}">
                <a16:creationId xmlns:a16="http://schemas.microsoft.com/office/drawing/2014/main" id="{A5DEA34C-2764-49F9-9A4E-93F0D8E98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725" y="1792005"/>
            <a:ext cx="2253547" cy="1440000"/>
          </a:xfrm>
          <a:prstGeom prst="rect">
            <a:avLst/>
          </a:prstGeom>
        </p:spPr>
      </p:pic>
      <p:pic>
        <p:nvPicPr>
          <p:cNvPr id="9" name="Immagine 11" descr="Immagine che contiene edificio, tavolo, persone, largo&#10;&#10;Descrizione generata con affidabilità molto elevata">
            <a:extLst>
              <a:ext uri="{FF2B5EF4-FFF2-40B4-BE49-F238E27FC236}">
                <a16:creationId xmlns:a16="http://schemas.microsoft.com/office/drawing/2014/main" id="{45131C78-22D1-412F-8C7E-52DC2459E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672846" y="2150336"/>
            <a:ext cx="2152106" cy="1440000"/>
          </a:xfrm>
          <a:prstGeom prst="rect">
            <a:avLst/>
          </a:prstGeom>
        </p:spPr>
      </p:pic>
      <p:pic>
        <p:nvPicPr>
          <p:cNvPr id="18" name="Immagine 18" descr="Immagine che contiene edificio, persone, persona, folla&#10;&#10;Descrizione generata con affidabilità molto elevata">
            <a:extLst>
              <a:ext uri="{FF2B5EF4-FFF2-40B4-BE49-F238E27FC236}">
                <a16:creationId xmlns:a16="http://schemas.microsoft.com/office/drawing/2014/main" id="{0F0B3E87-AB31-4692-BD3D-AF351C972951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438275" y="1792005"/>
            <a:ext cx="2160000" cy="1440000"/>
          </a:xfrm>
          <a:prstGeom prst="rect">
            <a:avLst/>
          </a:prstGeom>
        </p:spPr>
      </p:pic>
      <p:pic>
        <p:nvPicPr>
          <p:cNvPr id="22" name="Immagine 22" descr="Immagine che contiene edificio, esterni, persona, uomo&#10;&#10;Descrizione generata con affidabilità molto elevata">
            <a:extLst>
              <a:ext uri="{FF2B5EF4-FFF2-40B4-BE49-F238E27FC236}">
                <a16:creationId xmlns:a16="http://schemas.microsoft.com/office/drawing/2014/main" id="{65D1D7DF-C0EA-4FF7-A825-B82E6E0A3C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897359" y="240750"/>
            <a:ext cx="191559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93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FFEE394E-FD7E-4684-ADD0-5641F7A09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991" y="5224463"/>
            <a:ext cx="9407106" cy="1431925"/>
          </a:xfrm>
        </p:spPr>
        <p:txBody>
          <a:bodyPr>
            <a:noAutofit/>
          </a:bodyPr>
          <a:lstStyle/>
          <a:p>
            <a:pPr algn="ctr" eaLnBrk="1" fontAlgn="auto" hangingPunct="1">
              <a:defRPr/>
            </a:pPr>
            <a:r>
              <a:rPr lang="es-ES" sz="2800" b="1" dirty="0"/>
              <a:t>Eternal city, home to the Vatican State, seat of Roman Catholicism: Rome is devoted to religious and classical  music...but not  only...</a:t>
            </a:r>
            <a:endParaRPr lang="it-IT" dirty="0"/>
          </a:p>
        </p:txBody>
      </p:sp>
      <p:pic>
        <p:nvPicPr>
          <p:cNvPr id="28676" name="Imagen 3">
            <a:extLst>
              <a:ext uri="{FF2B5EF4-FFF2-40B4-BE49-F238E27FC236}">
                <a16:creationId xmlns:a16="http://schemas.microsoft.com/office/drawing/2014/main" id="{26C10417-4033-40CB-85EE-D4904D22B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6">
            <a:extLst>
              <a:ext uri="{FF2B5EF4-FFF2-40B4-BE49-F238E27FC236}">
                <a16:creationId xmlns:a16="http://schemas.microsoft.com/office/drawing/2014/main" id="{6142B564-F7CB-46D4-8DA4-8073660A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7">
            <a:extLst>
              <a:ext uri="{FF2B5EF4-FFF2-40B4-BE49-F238E27FC236}">
                <a16:creationId xmlns:a16="http://schemas.microsoft.com/office/drawing/2014/main" id="{6496743E-9137-46FF-AF3D-D0AFC051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8">
            <a:extLst>
              <a:ext uri="{FF2B5EF4-FFF2-40B4-BE49-F238E27FC236}">
                <a16:creationId xmlns:a16="http://schemas.microsoft.com/office/drawing/2014/main" id="{5DF21529-480B-4FBC-8BD6-6034B287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DDA2C4-3F89-45F8-8152-B377CF6CED77}"/>
              </a:ext>
            </a:extLst>
          </p:cNvPr>
          <p:cNvSpPr txBox="1"/>
          <p:nvPr/>
        </p:nvSpPr>
        <p:spPr>
          <a:xfrm>
            <a:off x="-5751" y="1431985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srgbClr val="7030A0"/>
                </a:solidFill>
                <a:latin typeface="Century Gothic"/>
              </a:rPr>
              <a:t>1. Middle </a:t>
            </a:r>
            <a:r>
              <a:rPr lang="it-IT" sz="2400" b="1" dirty="0" err="1">
                <a:solidFill>
                  <a:srgbClr val="7030A0"/>
                </a:solidFill>
                <a:latin typeface="Century Gothic"/>
              </a:rPr>
              <a:t>Ages</a:t>
            </a:r>
            <a:r>
              <a:rPr lang="it-IT" sz="2400" b="1" dirty="0">
                <a:solidFill>
                  <a:srgbClr val="7030A0"/>
                </a:solidFill>
                <a:latin typeface="Century Gothic"/>
              </a:rPr>
              <a:t>:</a:t>
            </a:r>
            <a:r>
              <a:rPr lang="it-IT" sz="2400" dirty="0">
                <a:solidFill>
                  <a:srgbClr val="7030A0"/>
                </a:solidFill>
                <a:latin typeface="Century Gothic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hlinkClick r:id="rId7"/>
              </a:rPr>
              <a:t>Gregorian Chants</a:t>
            </a:r>
            <a:r>
              <a:rPr lang="it-IT" sz="2400" b="1" dirty="0">
                <a:solidFill>
                  <a:srgbClr val="FF0000"/>
                </a:solidFill>
                <a:latin typeface="Century Gothic"/>
              </a:rPr>
              <a:t> 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724D76A-5D4C-44D0-ABD4-CE1BF7638F07}"/>
              </a:ext>
            </a:extLst>
          </p:cNvPr>
          <p:cNvSpPr txBox="1"/>
          <p:nvPr/>
        </p:nvSpPr>
        <p:spPr>
          <a:xfrm>
            <a:off x="3042248" y="253042"/>
            <a:ext cx="308825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>
                <a:solidFill>
                  <a:srgbClr val="7030A0"/>
                </a:solidFill>
                <a:latin typeface="Century Gothic"/>
              </a:rPr>
              <a:t>2. XVI Century:  Sistine Chapel </a:t>
            </a:r>
            <a:r>
              <a:rPr lang="it-IT" sz="2400" b="1" err="1">
                <a:solidFill>
                  <a:srgbClr val="7030A0"/>
                </a:solidFill>
                <a:latin typeface="Century Gothic"/>
              </a:rPr>
              <a:t>Choir</a:t>
            </a:r>
            <a:endParaRPr lang="it-IT" sz="2400" b="1">
              <a:solidFill>
                <a:srgbClr val="7030A0"/>
              </a:solidFill>
            </a:endParaRPr>
          </a:p>
          <a:p>
            <a:pPr marL="342900" indent="-342900" algn="ctr">
              <a:buFont typeface="Arial"/>
              <a:buChar char="•"/>
            </a:pPr>
            <a:r>
              <a:rPr lang="it-IT" sz="2400" b="1">
                <a:solidFill>
                  <a:srgbClr val="7030A0"/>
                </a:solidFill>
                <a:latin typeface="Century Gothic"/>
                <a:hlinkClick r:id="rId7"/>
              </a:rPr>
              <a:t>P. d Palestrina</a:t>
            </a:r>
            <a:endParaRPr lang="it-IT" sz="2400" b="1">
              <a:solidFill>
                <a:srgbClr val="7030A0"/>
              </a:solidFill>
            </a:endParaRPr>
          </a:p>
          <a:p>
            <a:pPr marL="342900" indent="-342900" algn="ctr">
              <a:buFont typeface="Arial"/>
              <a:buChar char="•"/>
            </a:pPr>
            <a:r>
              <a:rPr lang="it-IT" sz="2400" b="1">
                <a:solidFill>
                  <a:srgbClr val="7030A0"/>
                </a:solidFill>
                <a:latin typeface="Century Gothic"/>
                <a:hlinkClick r:id="rId7"/>
              </a:rPr>
              <a:t>G. Allegri</a:t>
            </a:r>
            <a:endParaRPr lang="it-IT" sz="2400" b="1">
              <a:solidFill>
                <a:srgbClr val="7030A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59F8ED-F20E-4D3D-AAA1-658DC450626F}"/>
              </a:ext>
            </a:extLst>
          </p:cNvPr>
          <p:cNvSpPr txBox="1"/>
          <p:nvPr/>
        </p:nvSpPr>
        <p:spPr>
          <a:xfrm>
            <a:off x="5715539" y="1661123"/>
            <a:ext cx="27432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>
                <a:solidFill>
                  <a:srgbClr val="7030A0"/>
                </a:solidFill>
                <a:latin typeface="Century Gothic"/>
              </a:rPr>
              <a:t>3. </a:t>
            </a:r>
            <a:r>
              <a:rPr lang="it-IT" sz="2400" b="1" err="1">
                <a:solidFill>
                  <a:srgbClr val="7030A0"/>
                </a:solidFill>
                <a:latin typeface="Century Gothic"/>
              </a:rPr>
              <a:t>Baroque</a:t>
            </a:r>
            <a:r>
              <a:rPr lang="it-IT" sz="2400" b="1">
                <a:solidFill>
                  <a:srgbClr val="7030A0"/>
                </a:solidFill>
                <a:latin typeface="Century Gothic"/>
              </a:rPr>
              <a:t> </a:t>
            </a:r>
            <a:endParaRPr lang="it-IT"/>
          </a:p>
          <a:p>
            <a:pPr marL="285750" indent="-285750" algn="ctr">
              <a:buFont typeface="Arial"/>
              <a:buChar char="•"/>
            </a:pPr>
            <a:r>
              <a:rPr lang="it-IT" sz="2400" b="1">
                <a:solidFill>
                  <a:srgbClr val="7030A0"/>
                </a:solidFill>
                <a:latin typeface="Century Gothic"/>
                <a:hlinkClick r:id="rId8"/>
              </a:rPr>
              <a:t>G. Caccini</a:t>
            </a:r>
            <a:r>
              <a:rPr lang="it-IT" sz="2400" b="1">
                <a:solidFill>
                  <a:srgbClr val="7030A0"/>
                </a:solidFill>
                <a:latin typeface="Century Gothic"/>
              </a:rPr>
              <a:t> </a:t>
            </a:r>
          </a:p>
          <a:p>
            <a:pPr marL="285750" indent="-285750" algn="ctr">
              <a:buFont typeface="Arial"/>
              <a:buChar char="•"/>
            </a:pPr>
            <a:r>
              <a:rPr lang="it-IT" sz="2400" b="1">
                <a:solidFill>
                  <a:srgbClr val="7030A0"/>
                </a:solidFill>
                <a:latin typeface="Century Gothic"/>
                <a:hlinkClick r:id="rId9"/>
              </a:rPr>
              <a:t>S. Landi</a:t>
            </a:r>
            <a:endParaRPr lang="it-IT" sz="2400" b="1">
              <a:solidFill>
                <a:srgbClr val="7030A0"/>
              </a:solidFill>
              <a:latin typeface="Century Gothic"/>
            </a:endParaRPr>
          </a:p>
          <a:p>
            <a:pPr marL="285750" indent="-285750" algn="ctr">
              <a:buFont typeface="Arial"/>
              <a:buChar char="•"/>
            </a:pPr>
            <a:r>
              <a:rPr lang="it-IT" sz="2400" b="1">
                <a:solidFill>
                  <a:srgbClr val="7030A0"/>
                </a:solidFill>
                <a:latin typeface="Century Gothic"/>
                <a:hlinkClick r:id="rId10"/>
              </a:rPr>
              <a:t>A. Corelli</a:t>
            </a:r>
            <a:endParaRPr lang="it-IT" sz="2400" b="1">
              <a:solidFill>
                <a:srgbClr val="7030A0"/>
              </a:solidFill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endParaRPr lang="it-IT" sz="2400" b="1">
              <a:solidFill>
                <a:srgbClr val="7030A0"/>
              </a:solidFill>
              <a:latin typeface="Century Gothic"/>
            </a:endParaRPr>
          </a:p>
        </p:txBody>
      </p:sp>
      <p:pic>
        <p:nvPicPr>
          <p:cNvPr id="10" name="Immagine 10" descr="Immagine che contiene persona, donna, vestito, tavolo&#10;&#10;Descrizione generata con affidabilità molto elevata">
            <a:extLst>
              <a:ext uri="{FF2B5EF4-FFF2-40B4-BE49-F238E27FC236}">
                <a16:creationId xmlns:a16="http://schemas.microsoft.com/office/drawing/2014/main" id="{F5680B96-5D9E-49CA-AB53-13CF38709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069238" y="3300295"/>
            <a:ext cx="882769" cy="132133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F5117D4-97CF-4A62-B463-5E8E8D76CD58}"/>
              </a:ext>
            </a:extLst>
          </p:cNvPr>
          <p:cNvSpPr txBox="1"/>
          <p:nvPr/>
        </p:nvSpPr>
        <p:spPr>
          <a:xfrm>
            <a:off x="9066361" y="1834551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>
                <a:solidFill>
                  <a:srgbClr val="7030A0"/>
                </a:solidFill>
                <a:latin typeface="Century Gothic"/>
              </a:rPr>
              <a:t>4. XVIII Century:</a:t>
            </a:r>
            <a:endParaRPr lang="it-IT"/>
          </a:p>
          <a:p>
            <a:pPr algn="ctr"/>
            <a:r>
              <a:rPr lang="it-IT">
                <a:solidFill>
                  <a:srgbClr val="7030A0"/>
                </a:solidFill>
                <a:latin typeface="Century Gothic"/>
              </a:rPr>
              <a:t>Roman M.R. Coccia, </a:t>
            </a:r>
            <a:r>
              <a:rPr lang="it-IT" err="1">
                <a:solidFill>
                  <a:srgbClr val="7030A0"/>
                </a:solidFill>
                <a:latin typeface="Century Gothic"/>
              </a:rPr>
              <a:t>aged</a:t>
            </a:r>
            <a:r>
              <a:rPr lang="it-IT">
                <a:solidFill>
                  <a:srgbClr val="7030A0"/>
                </a:solidFill>
                <a:latin typeface="Century Gothic"/>
              </a:rPr>
              <a:t> 16. 1st woman to</a:t>
            </a:r>
          </a:p>
          <a:p>
            <a:pPr algn="ctr"/>
            <a:r>
              <a:rPr lang="it-IT" err="1">
                <a:solidFill>
                  <a:srgbClr val="7030A0"/>
                </a:solidFill>
                <a:latin typeface="Century Gothic"/>
              </a:rPr>
              <a:t>get</a:t>
            </a:r>
            <a:r>
              <a:rPr lang="it-IT">
                <a:solidFill>
                  <a:srgbClr val="7030A0"/>
                </a:solidFill>
                <a:latin typeface="Century Gothic"/>
              </a:rPr>
              <a:t> the </a:t>
            </a:r>
            <a:r>
              <a:rPr lang="it-IT" err="1">
                <a:solidFill>
                  <a:srgbClr val="7030A0"/>
                </a:solidFill>
                <a:latin typeface="Century Gothic"/>
              </a:rPr>
              <a:t>title</a:t>
            </a:r>
            <a:r>
              <a:rPr lang="it-IT">
                <a:solidFill>
                  <a:srgbClr val="7030A0"/>
                </a:solidFill>
                <a:latin typeface="Century Gothic"/>
              </a:rPr>
              <a:t> of Chapel</a:t>
            </a:r>
          </a:p>
          <a:p>
            <a:pPr algn="ctr"/>
            <a:r>
              <a:rPr lang="it-IT">
                <a:solidFill>
                  <a:srgbClr val="7030A0"/>
                </a:solidFill>
                <a:latin typeface="Century Gothic"/>
              </a:rPr>
              <a:t>Master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C00221F-76C7-4C93-BE50-3561232E6689}"/>
              </a:ext>
            </a:extLst>
          </p:cNvPr>
          <p:cNvSpPr txBox="1"/>
          <p:nvPr/>
        </p:nvSpPr>
        <p:spPr>
          <a:xfrm>
            <a:off x="2494113" y="3299244"/>
            <a:ext cx="27432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srgbClr val="7030A0"/>
                </a:solidFill>
                <a:latin typeface="Century Gothic"/>
              </a:rPr>
              <a:t>5. XIX Century:</a:t>
            </a:r>
            <a:endParaRPr lang="it-IT" sz="2400" dirty="0"/>
          </a:p>
          <a:p>
            <a:pPr algn="ctr"/>
            <a:r>
              <a:rPr lang="it-IT" sz="2400" b="1" dirty="0">
                <a:solidFill>
                  <a:srgbClr val="7030A0"/>
                </a:solidFill>
                <a:latin typeface="Century Gothic"/>
                <a:hlinkClick r:id="rId13"/>
              </a:rPr>
              <a:t>O. Respighi's</a:t>
            </a:r>
            <a:r>
              <a:rPr lang="it-IT" sz="2400" b="1" dirty="0">
                <a:solidFill>
                  <a:srgbClr val="7030A0"/>
                </a:solidFill>
                <a:latin typeface="Century Gothic"/>
              </a:rPr>
              <a:t> </a:t>
            </a:r>
            <a:r>
              <a:rPr lang="it-IT" sz="2400" dirty="0" err="1">
                <a:solidFill>
                  <a:srgbClr val="7030A0"/>
                </a:solidFill>
                <a:latin typeface="Century Gothic"/>
              </a:rPr>
              <a:t>dedication</a:t>
            </a:r>
            <a:endParaRPr lang="it-IT" sz="2400" dirty="0">
              <a:solidFill>
                <a:srgbClr val="7030A0"/>
              </a:solidFill>
              <a:latin typeface="Century Gothic"/>
            </a:endParaRPr>
          </a:p>
          <a:p>
            <a:pPr algn="ctr"/>
            <a:r>
              <a:rPr lang="it-IT" sz="2400" dirty="0">
                <a:solidFill>
                  <a:srgbClr val="7030A0"/>
                </a:solidFill>
                <a:latin typeface="Century Gothic"/>
              </a:rPr>
              <a:t>To Rome</a:t>
            </a:r>
          </a:p>
        </p:txBody>
      </p:sp>
      <p:pic>
        <p:nvPicPr>
          <p:cNvPr id="19" name="Immagine 19">
            <a:extLst>
              <a:ext uri="{FF2B5EF4-FFF2-40B4-BE49-F238E27FC236}">
                <a16:creationId xmlns:a16="http://schemas.microsoft.com/office/drawing/2014/main" id="{5623F874-9E68-4540-9E42-CA191B7F88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380000">
            <a:off x="152400" y="2966625"/>
            <a:ext cx="2743200" cy="1183544"/>
          </a:xfrm>
          <a:prstGeom prst="rect">
            <a:avLst/>
          </a:prstGeom>
        </p:spPr>
      </p:pic>
      <p:pic>
        <p:nvPicPr>
          <p:cNvPr id="6" name="Immagine 6" descr="Immagine che contiene luce, cibo&#10;&#10;Descrizione generata con affidabilità molto elevata">
            <a:extLst>
              <a:ext uri="{FF2B5EF4-FFF2-40B4-BE49-F238E27FC236}">
                <a16:creationId xmlns:a16="http://schemas.microsoft.com/office/drawing/2014/main" id="{00810236-65CB-4E69-BD93-E31C6AAC1F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1680000">
            <a:off x="5400136" y="3230331"/>
            <a:ext cx="1219200" cy="1504395"/>
          </a:xfrm>
          <a:prstGeom prst="rect">
            <a:avLst/>
          </a:prstGeom>
        </p:spPr>
      </p:pic>
      <p:pic>
        <p:nvPicPr>
          <p:cNvPr id="8" name="Immagine 8" descr="Immagine che contiene luce, orologio&#10;&#10;Descrizione generata con affidabilità molto elevata">
            <a:extLst>
              <a:ext uri="{FF2B5EF4-FFF2-40B4-BE49-F238E27FC236}">
                <a16:creationId xmlns:a16="http://schemas.microsoft.com/office/drawing/2014/main" id="{231C3939-C3CB-4EE0-8D0E-B89ADA8DC8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3003" y="417114"/>
            <a:ext cx="1880559" cy="1293621"/>
          </a:xfrm>
          <a:prstGeom prst="rect">
            <a:avLst/>
          </a:prstGeom>
        </p:spPr>
      </p:pic>
      <p:pic>
        <p:nvPicPr>
          <p:cNvPr id="7" name="Immagine 8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89E1FB43-6C0C-4981-A8D6-7D0C9AE142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373841" y="519249"/>
            <a:ext cx="1376083" cy="9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0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Imagen 3">
            <a:extLst>
              <a:ext uri="{FF2B5EF4-FFF2-40B4-BE49-F238E27FC236}">
                <a16:creationId xmlns:a16="http://schemas.microsoft.com/office/drawing/2014/main" id="{26C10417-4033-40CB-85EE-D4904D22B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6">
            <a:extLst>
              <a:ext uri="{FF2B5EF4-FFF2-40B4-BE49-F238E27FC236}">
                <a16:creationId xmlns:a16="http://schemas.microsoft.com/office/drawing/2014/main" id="{6142B564-F7CB-46D4-8DA4-8073660A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7">
            <a:extLst>
              <a:ext uri="{FF2B5EF4-FFF2-40B4-BE49-F238E27FC236}">
                <a16:creationId xmlns:a16="http://schemas.microsoft.com/office/drawing/2014/main" id="{6496743E-9137-46FF-AF3D-D0AFC051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8">
            <a:extLst>
              <a:ext uri="{FF2B5EF4-FFF2-40B4-BE49-F238E27FC236}">
                <a16:creationId xmlns:a16="http://schemas.microsoft.com/office/drawing/2014/main" id="{5DF21529-480B-4FBC-8BD6-6034B287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6">
            <a:hlinkClick r:id="" action="ppaction://media"/>
            <a:extLst>
              <a:ext uri="{FF2B5EF4-FFF2-40B4-BE49-F238E27FC236}">
                <a16:creationId xmlns:a16="http://schemas.microsoft.com/office/drawing/2014/main" id="{0FD0C162-24DD-4345-83C7-278B702BD2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188863" y="747846"/>
            <a:ext cx="2515595" cy="218404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39A2D3D-ACA1-46E9-980A-DB4C8AE98FD4}"/>
              </a:ext>
            </a:extLst>
          </p:cNvPr>
          <p:cNvSpPr txBox="1"/>
          <p:nvPr/>
        </p:nvSpPr>
        <p:spPr>
          <a:xfrm>
            <a:off x="1514475" y="3266220"/>
            <a:ext cx="386437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latin typeface="Century Gothic"/>
              </a:rPr>
              <a:t>Stornelli/Folk </a:t>
            </a:r>
            <a:r>
              <a:rPr lang="it-IT" sz="2400" b="1" dirty="0" err="1">
                <a:latin typeface="Century Gothic"/>
              </a:rPr>
              <a:t>Songs</a:t>
            </a:r>
            <a:endParaRPr lang="it-IT" sz="2400" b="1" dirty="0">
              <a:latin typeface="Century Gothic"/>
            </a:endParaRPr>
          </a:p>
          <a:p>
            <a:pPr algn="ctr"/>
            <a:r>
              <a:rPr lang="it-IT" sz="2400" dirty="0">
                <a:latin typeface="Century Gothic"/>
              </a:rPr>
              <a:t>C. Villa</a:t>
            </a:r>
            <a:endParaRPr lang="it-IT" sz="2400" dirty="0"/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E464D29B-1FB9-4597-BAB7-755A85D93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98275" cy="14203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it-IT" sz="3600" b="1" dirty="0"/>
              <a:t>TRADITIONAL MUSIC :</a:t>
            </a:r>
          </a:p>
          <a:p>
            <a:pPr algn="ctr"/>
            <a:r>
              <a:rPr lang="it-IT" sz="3600" b="1" dirty="0"/>
              <a:t>Folk </a:t>
            </a:r>
            <a:r>
              <a:rPr lang="it-IT" sz="3600" b="1" dirty="0" err="1"/>
              <a:t>songs</a:t>
            </a:r>
            <a:r>
              <a:rPr lang="it-IT" sz="3600" b="1" dirty="0"/>
              <a:t> and Stornelli 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A4E3BD-F5DE-4751-8CAD-40C0532C50C4}"/>
              </a:ext>
            </a:extLst>
          </p:cNvPr>
          <p:cNvSpPr txBox="1"/>
          <p:nvPr/>
        </p:nvSpPr>
        <p:spPr>
          <a:xfrm>
            <a:off x="5378847" y="747846"/>
            <a:ext cx="5900738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i="1" dirty="0">
                <a:latin typeface="Century Gothic"/>
              </a:rPr>
              <a:t>Quanto sei </a:t>
            </a:r>
            <a:endParaRPr lang="it-IT" sz="2400" i="1" dirty="0"/>
          </a:p>
          <a:p>
            <a:pPr algn="ctr"/>
            <a:r>
              <a:rPr lang="it-IT" sz="2400" b="1" i="1" dirty="0">
                <a:latin typeface="Century Gothic"/>
              </a:rPr>
              <a:t>Bella Roma</a:t>
            </a:r>
          </a:p>
          <a:p>
            <a:pPr algn="ctr"/>
            <a:r>
              <a:rPr lang="it-IT" sz="2400" dirty="0">
                <a:latin typeface="Century Gothic"/>
              </a:rPr>
              <a:t>L. Fiorini</a:t>
            </a:r>
          </a:p>
          <a:p>
            <a:pPr algn="ctr"/>
            <a:r>
              <a:rPr lang="it-IT" sz="2400" b="1" dirty="0">
                <a:latin typeface="Century Gothic"/>
              </a:rPr>
              <a:t>Folk </a:t>
            </a:r>
            <a:r>
              <a:rPr lang="it-IT" sz="2400" b="1" dirty="0" err="1">
                <a:latin typeface="Century Gothic"/>
              </a:rPr>
              <a:t>song</a:t>
            </a:r>
            <a:endParaRPr lang="it-IT" sz="2400" b="1" dirty="0">
              <a:latin typeface="Century Gothic"/>
            </a:endParaRPr>
          </a:p>
          <a:p>
            <a:pPr algn="ctr"/>
            <a:r>
              <a:rPr lang="it-IT" sz="2400" dirty="0" err="1">
                <a:latin typeface="Century Gothic"/>
              </a:rPr>
              <a:t>sung</a:t>
            </a:r>
            <a:r>
              <a:rPr lang="it-IT" sz="2400" dirty="0">
                <a:latin typeface="Century Gothic"/>
              </a:rPr>
              <a:t> by</a:t>
            </a:r>
          </a:p>
          <a:p>
            <a:pPr algn="ctr"/>
            <a:r>
              <a:rPr lang="it-IT" sz="2400" dirty="0" err="1">
                <a:latin typeface="Century Gothic"/>
              </a:rPr>
              <a:t>actress</a:t>
            </a:r>
            <a:r>
              <a:rPr lang="it-IT" sz="2400" dirty="0">
                <a:latin typeface="Century Gothic"/>
              </a:rPr>
              <a:t> </a:t>
            </a:r>
          </a:p>
          <a:p>
            <a:pPr algn="ctr"/>
            <a:r>
              <a:rPr lang="it-IT" sz="2400" dirty="0">
                <a:latin typeface="Century Gothic"/>
              </a:rPr>
              <a:t>A. Magnani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latin typeface="Century Gothic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https://www.youtube.com/watch?v=hgnletSZhZs</a:t>
            </a:r>
            <a:r>
              <a:rPr lang="it-IT" b="1" dirty="0">
                <a:solidFill>
                  <a:schemeClr val="bg1"/>
                </a:solidFill>
                <a:latin typeface="Century Gothic"/>
              </a:rPr>
              <a:t> 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75269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Imagen 3">
            <a:extLst>
              <a:ext uri="{FF2B5EF4-FFF2-40B4-BE49-F238E27FC236}">
                <a16:creationId xmlns:a16="http://schemas.microsoft.com/office/drawing/2014/main" id="{26C10417-4033-40CB-85EE-D4904D22B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6">
            <a:extLst>
              <a:ext uri="{FF2B5EF4-FFF2-40B4-BE49-F238E27FC236}">
                <a16:creationId xmlns:a16="http://schemas.microsoft.com/office/drawing/2014/main" id="{6142B564-F7CB-46D4-8DA4-8073660A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7">
            <a:extLst>
              <a:ext uri="{FF2B5EF4-FFF2-40B4-BE49-F238E27FC236}">
                <a16:creationId xmlns:a16="http://schemas.microsoft.com/office/drawing/2014/main" id="{6496743E-9137-46FF-AF3D-D0AFC051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8">
            <a:extLst>
              <a:ext uri="{FF2B5EF4-FFF2-40B4-BE49-F238E27FC236}">
                <a16:creationId xmlns:a16="http://schemas.microsoft.com/office/drawing/2014/main" id="{5DF21529-480B-4FBC-8BD6-6034B287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965E966-6043-4E66-938B-C273538B7F21}"/>
              </a:ext>
            </a:extLst>
          </p:cNvPr>
          <p:cNvSpPr txBox="1"/>
          <p:nvPr/>
        </p:nvSpPr>
        <p:spPr>
          <a:xfrm>
            <a:off x="4952030" y="1528780"/>
            <a:ext cx="4325024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dirty="0">
                <a:latin typeface="Century Gothic"/>
              </a:rPr>
              <a:t> </a:t>
            </a:r>
            <a:r>
              <a:rPr lang="it-IT" sz="2400" b="1" dirty="0">
                <a:latin typeface="Century Gothic"/>
              </a:rPr>
              <a:t>Film </a:t>
            </a:r>
            <a:r>
              <a:rPr lang="it-IT" sz="2400" b="1" dirty="0" err="1">
                <a:latin typeface="Century Gothic"/>
              </a:rPr>
              <a:t>Composers</a:t>
            </a:r>
            <a:endParaRPr lang="it-IT" sz="2400" b="1" dirty="0">
              <a:latin typeface="Century Gothic"/>
            </a:endParaRPr>
          </a:p>
          <a:p>
            <a:pPr algn="ctr"/>
            <a:endParaRPr lang="it-IT" sz="2400" b="1" dirty="0"/>
          </a:p>
          <a:p>
            <a:pPr marL="285750" indent="-285750">
              <a:buFont typeface="Arial"/>
              <a:buChar char="•"/>
            </a:pPr>
            <a:r>
              <a:rPr lang="it-IT" sz="2400" dirty="0">
                <a:latin typeface="Century Gothic"/>
              </a:rPr>
              <a:t>E.  Morricone</a:t>
            </a:r>
          </a:p>
          <a:p>
            <a:r>
              <a:rPr lang="it-IT" b="1" dirty="0">
                <a:solidFill>
                  <a:schemeClr val="bg1"/>
                </a:solidFill>
                <a:latin typeface="Century Gothic"/>
              </a:rPr>
              <a:t> </a:t>
            </a:r>
            <a:r>
              <a:rPr lang="it-IT" b="1" dirty="0">
                <a:solidFill>
                  <a:schemeClr val="bg1"/>
                </a:solidFill>
                <a:latin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https://www.youtube.com/watch?v=oag1Dfa1e_E</a:t>
            </a:r>
            <a:r>
              <a:rPr lang="it-IT" b="1" dirty="0">
                <a:solidFill>
                  <a:schemeClr val="bg1"/>
                </a:solidFill>
                <a:latin typeface="Century Gothic"/>
              </a:rPr>
              <a:t> </a:t>
            </a:r>
          </a:p>
          <a:p>
            <a:endParaRPr lang="it-IT" b="1" dirty="0">
              <a:solidFill>
                <a:schemeClr val="bg1"/>
              </a:solidFill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it-IT" sz="2400" dirty="0">
                <a:latin typeface="Century Gothic"/>
              </a:rPr>
              <a:t>N. Piovani</a:t>
            </a:r>
          </a:p>
          <a:p>
            <a:pPr marL="285750" indent="-285750">
              <a:buFont typeface="Arial"/>
              <a:buChar char="•"/>
            </a:pPr>
            <a:endParaRPr lang="it-IT" sz="1400" dirty="0">
              <a:latin typeface="Century Gothic"/>
            </a:endParaRPr>
          </a:p>
          <a:p>
            <a:r>
              <a:rPr lang="it-IT" dirty="0">
                <a:latin typeface="Century Gothic"/>
              </a:rPr>
              <a:t> </a:t>
            </a:r>
            <a:r>
              <a:rPr lang="it-IT" b="1" dirty="0">
                <a:solidFill>
                  <a:schemeClr val="bg1"/>
                </a:solidFill>
                <a:latin typeface="Century Gothic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https://www.youtube.com/watch?v=pSmvN0FX6XU</a:t>
            </a:r>
            <a:r>
              <a:rPr lang="it-IT" b="1" dirty="0">
                <a:solidFill>
                  <a:schemeClr val="bg1"/>
                </a:solidFill>
                <a:latin typeface="Century Gothic"/>
              </a:rPr>
              <a:t> </a:t>
            </a:r>
            <a:endParaRPr lang="it-IT" b="1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pic>
        <p:nvPicPr>
          <p:cNvPr id="23" name="Immagine 23" descr="Immagine che contiene persona, uomo, tuta, tenendo&#10;&#10;Descrizione generata con affidabilità molto elevata">
            <a:extLst>
              <a:ext uri="{FF2B5EF4-FFF2-40B4-BE49-F238E27FC236}">
                <a16:creationId xmlns:a16="http://schemas.microsoft.com/office/drawing/2014/main" id="{F6626B78-59DE-41C8-B9F0-53EE5A8D33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423104" y="1528779"/>
            <a:ext cx="2171019" cy="1481161"/>
          </a:xfrm>
          <a:prstGeom prst="rect">
            <a:avLst/>
          </a:prstGeom>
        </p:spPr>
      </p:pic>
      <p:pic>
        <p:nvPicPr>
          <p:cNvPr id="27" name="Immagine 27" descr="Immagine che contiene persona, uomo, interni, portatile&#10;&#10;Descrizione generata con affidabilità molto elevata">
            <a:extLst>
              <a:ext uri="{FF2B5EF4-FFF2-40B4-BE49-F238E27FC236}">
                <a16:creationId xmlns:a16="http://schemas.microsoft.com/office/drawing/2014/main" id="{04D0B5B1-6BC6-4C2C-8C04-A282CD115C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423104" y="3217919"/>
            <a:ext cx="2171019" cy="1548000"/>
          </a:xfrm>
          <a:prstGeom prst="rect">
            <a:avLst/>
          </a:prstGeom>
        </p:spPr>
      </p:pic>
      <p:pic>
        <p:nvPicPr>
          <p:cNvPr id="31" name="Immagine 31" descr="Immagine che contiene interni, uomo, donna, inpiedi&#10;&#10;Descrizione generata con affidabilità molto elevata">
            <a:extLst>
              <a:ext uri="{FF2B5EF4-FFF2-40B4-BE49-F238E27FC236}">
                <a16:creationId xmlns:a16="http://schemas.microsoft.com/office/drawing/2014/main" id="{E361552B-DD35-4357-8EB2-B29E18F8BE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93725" y="1624340"/>
            <a:ext cx="3527094" cy="199831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83C29D2-BBD6-4448-ABA5-D21FD01B302E}"/>
              </a:ext>
            </a:extLst>
          </p:cNvPr>
          <p:cNvSpPr txBox="1"/>
          <p:nvPr/>
        </p:nvSpPr>
        <p:spPr>
          <a:xfrm>
            <a:off x="447675" y="3934922"/>
            <a:ext cx="352709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latin typeface="Century Gothic"/>
              </a:rPr>
              <a:t>Opera Singer </a:t>
            </a:r>
            <a:endParaRPr lang="it-IT" sz="2400" b="1" dirty="0"/>
          </a:p>
          <a:p>
            <a:pPr algn="ctr"/>
            <a:r>
              <a:rPr lang="it-IT" sz="2400" dirty="0">
                <a:latin typeface="Century Gothic"/>
              </a:rPr>
              <a:t>C. Bartoli</a:t>
            </a:r>
            <a:endParaRPr lang="it-IT" sz="24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46B7115-1EB3-4E0E-AFC1-97E391A118BC}"/>
              </a:ext>
            </a:extLst>
          </p:cNvPr>
          <p:cNvSpPr txBox="1"/>
          <p:nvPr/>
        </p:nvSpPr>
        <p:spPr>
          <a:xfrm>
            <a:off x="195262" y="865626"/>
            <a:ext cx="50332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https://www.youtube.com/watch?v=X-kRgs3H7so&amp;list=RDM9A7sqLm9Fc&amp;index=2</a:t>
            </a:r>
            <a:endParaRPr lang="en-US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E464D29B-1FB9-4597-BAB7-755A85D93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98275" cy="14203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it-IT" sz="3600" b="1" dirty="0"/>
              <a:t>ART MUSIC</a:t>
            </a:r>
          </a:p>
        </p:txBody>
      </p:sp>
    </p:spTree>
    <p:extLst>
      <p:ext uri="{BB962C8B-B14F-4D97-AF65-F5344CB8AC3E}">
        <p14:creationId xmlns:p14="http://schemas.microsoft.com/office/powerpoint/2010/main" val="2049571389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Imagen 3">
            <a:extLst>
              <a:ext uri="{FF2B5EF4-FFF2-40B4-BE49-F238E27FC236}">
                <a16:creationId xmlns:a16="http://schemas.microsoft.com/office/drawing/2014/main" id="{26C10417-4033-40CB-85EE-D4904D22B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6">
            <a:extLst>
              <a:ext uri="{FF2B5EF4-FFF2-40B4-BE49-F238E27FC236}">
                <a16:creationId xmlns:a16="http://schemas.microsoft.com/office/drawing/2014/main" id="{6142B564-F7CB-46D4-8DA4-8073660A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7">
            <a:extLst>
              <a:ext uri="{FF2B5EF4-FFF2-40B4-BE49-F238E27FC236}">
                <a16:creationId xmlns:a16="http://schemas.microsoft.com/office/drawing/2014/main" id="{6496743E-9137-46FF-AF3D-D0AFC051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8">
            <a:extLst>
              <a:ext uri="{FF2B5EF4-FFF2-40B4-BE49-F238E27FC236}">
                <a16:creationId xmlns:a16="http://schemas.microsoft.com/office/drawing/2014/main" id="{5DF21529-480B-4FBC-8BD6-6034B287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4" descr="Immagine che contiene esterni, edificio, persona, giallo&#10;&#10;Descrizione generata con affidabilità molto elevata">
            <a:extLst>
              <a:ext uri="{FF2B5EF4-FFF2-40B4-BE49-F238E27FC236}">
                <a16:creationId xmlns:a16="http://schemas.microsoft.com/office/drawing/2014/main" id="{A82D89EF-DCE4-45D8-910F-0091BFA13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7062" y="2316508"/>
            <a:ext cx="2499724" cy="173643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628963-57C6-4288-B617-C3F4C2828512}"/>
              </a:ext>
            </a:extLst>
          </p:cNvPr>
          <p:cNvSpPr txBox="1"/>
          <p:nvPr/>
        </p:nvSpPr>
        <p:spPr>
          <a:xfrm>
            <a:off x="6983607" y="4282539"/>
            <a:ext cx="5191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https://www.youtube.com/watch?v=RXxLIs49SOA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9C1C1B-2BD9-47FE-AE34-82D4E0AD537C}"/>
              </a:ext>
            </a:extLst>
          </p:cNvPr>
          <p:cNvSpPr txBox="1"/>
          <p:nvPr/>
        </p:nvSpPr>
        <p:spPr>
          <a:xfrm>
            <a:off x="7851436" y="1313415"/>
            <a:ext cx="3001458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 dirty="0">
                <a:latin typeface="Century Gothic"/>
              </a:rPr>
              <a:t>Porta Portese</a:t>
            </a:r>
          </a:p>
          <a:p>
            <a:pPr algn="ctr"/>
            <a:r>
              <a:rPr lang="it-IT" sz="2400" dirty="0">
                <a:latin typeface="Century Gothic"/>
              </a:rPr>
              <a:t>C. Baglioni</a:t>
            </a:r>
            <a:endParaRPr lang="it-IT" sz="2400" b="1" dirty="0">
              <a:latin typeface="Century Gothic"/>
            </a:endParaRPr>
          </a:p>
          <a:p>
            <a:pPr algn="ctr"/>
            <a:endParaRPr lang="it-IT" sz="1400" dirty="0"/>
          </a:p>
        </p:txBody>
      </p:sp>
      <p:pic>
        <p:nvPicPr>
          <p:cNvPr id="12" name="Immagine 12" descr="Immagine che contiene edificio, esterni, fotografia, vista&#10;&#10;Descrizione generata con affidabilità molto elevata">
            <a:extLst>
              <a:ext uri="{FF2B5EF4-FFF2-40B4-BE49-F238E27FC236}">
                <a16:creationId xmlns:a16="http://schemas.microsoft.com/office/drawing/2014/main" id="{A529422C-E98E-4A72-9AEA-9669FCCAC7AB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84237" y="790455"/>
            <a:ext cx="1440000" cy="1080000"/>
          </a:xfrm>
          <a:prstGeom prst="rect">
            <a:avLst/>
          </a:prstGeom>
        </p:spPr>
      </p:pic>
      <p:pic>
        <p:nvPicPr>
          <p:cNvPr id="14" name="Immagine 14" descr="Immagine che contiene edificio, orologio, esterni, erba&#10;&#10;Descrizione generata con affidabilità molto elevata">
            <a:extLst>
              <a:ext uri="{FF2B5EF4-FFF2-40B4-BE49-F238E27FC236}">
                <a16:creationId xmlns:a16="http://schemas.microsoft.com/office/drawing/2014/main" id="{B4EDF193-2759-454A-B1F3-E95B37162011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437516" y="772530"/>
            <a:ext cx="1440000" cy="1080000"/>
          </a:xfrm>
          <a:prstGeom prst="rect">
            <a:avLst/>
          </a:prstGeom>
        </p:spPr>
      </p:pic>
      <p:pic>
        <p:nvPicPr>
          <p:cNvPr id="16" name="Immagine 16" descr="Immagine che contiene edificio, tavolo, largo, sedendo&#10;&#10;Descrizione generata con affidabilità molto elevata">
            <a:extLst>
              <a:ext uri="{FF2B5EF4-FFF2-40B4-BE49-F238E27FC236}">
                <a16:creationId xmlns:a16="http://schemas.microsoft.com/office/drawing/2014/main" id="{E3CF416C-F347-4946-AF04-F55E8B981838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84237" y="3184725"/>
            <a:ext cx="1440000" cy="1080000"/>
          </a:xfrm>
          <a:prstGeom prst="rect">
            <a:avLst/>
          </a:prstGeom>
        </p:spPr>
      </p:pic>
      <p:pic>
        <p:nvPicPr>
          <p:cNvPr id="18" name="Immagine 18" descr="Immagine che contiene edificio, acqua, facciata, largo&#10;&#10;Descrizione generata con affidabilità molto elevata">
            <a:extLst>
              <a:ext uri="{FF2B5EF4-FFF2-40B4-BE49-F238E27FC236}">
                <a16:creationId xmlns:a16="http://schemas.microsoft.com/office/drawing/2014/main" id="{E9046F46-4C36-47A9-8695-29749B348F30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418127" y="3313945"/>
            <a:ext cx="1440000" cy="10800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42EC9CE-E567-4EFF-80EE-52188A290368}"/>
              </a:ext>
            </a:extLst>
          </p:cNvPr>
          <p:cNvSpPr txBox="1"/>
          <p:nvPr/>
        </p:nvSpPr>
        <p:spPr>
          <a:xfrm>
            <a:off x="1746426" y="1944356"/>
            <a:ext cx="32785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latin typeface="Century Gothic"/>
              </a:rPr>
              <a:t>Roma Capoccia</a:t>
            </a:r>
            <a:endParaRPr lang="it-IT" sz="2400" b="1" dirty="0"/>
          </a:p>
          <a:p>
            <a:pPr algn="ctr"/>
            <a:r>
              <a:rPr lang="it-IT" sz="2400" dirty="0">
                <a:latin typeface="Century Gothic"/>
              </a:rPr>
              <a:t>     A. Venditti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27F76D5-9DC5-4FC1-AEA9-1098817A0106}"/>
              </a:ext>
            </a:extLst>
          </p:cNvPr>
          <p:cNvSpPr txBox="1"/>
          <p:nvPr/>
        </p:nvSpPr>
        <p:spPr>
          <a:xfrm>
            <a:off x="998538" y="2739432"/>
            <a:ext cx="54616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/>
                <a:cs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https://www.youtube.com/watch?v=YZLnGNrsCYg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E464D29B-1FB9-4597-BAB7-755A85D93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98275" cy="14203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it-IT" sz="3600" b="1" dirty="0"/>
              <a:t>POP MUSIC DEDICATED TO ROME</a:t>
            </a:r>
          </a:p>
        </p:txBody>
      </p:sp>
    </p:spTree>
    <p:extLst>
      <p:ext uri="{BB962C8B-B14F-4D97-AF65-F5344CB8AC3E}">
        <p14:creationId xmlns:p14="http://schemas.microsoft.com/office/powerpoint/2010/main" val="294772595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Imagen 3">
            <a:extLst>
              <a:ext uri="{FF2B5EF4-FFF2-40B4-BE49-F238E27FC236}">
                <a16:creationId xmlns:a16="http://schemas.microsoft.com/office/drawing/2014/main" id="{26C10417-4033-40CB-85EE-D4904D22B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112713"/>
            <a:ext cx="17653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6">
            <a:extLst>
              <a:ext uri="{FF2B5EF4-FFF2-40B4-BE49-F238E27FC236}">
                <a16:creationId xmlns:a16="http://schemas.microsoft.com/office/drawing/2014/main" id="{6142B564-F7CB-46D4-8DA4-8073660A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192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7">
            <a:extLst>
              <a:ext uri="{FF2B5EF4-FFF2-40B4-BE49-F238E27FC236}">
                <a16:creationId xmlns:a16="http://schemas.microsoft.com/office/drawing/2014/main" id="{6496743E-9137-46FF-AF3D-D0AFC051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61925"/>
            <a:ext cx="5159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8">
            <a:extLst>
              <a:ext uri="{FF2B5EF4-FFF2-40B4-BE49-F238E27FC236}">
                <a16:creationId xmlns:a16="http://schemas.microsoft.com/office/drawing/2014/main" id="{5DF21529-480B-4FBC-8BD6-6034B287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0622"/>
          <a:stretch>
            <a:fillRect/>
          </a:stretch>
        </p:blipFill>
        <p:spPr bwMode="auto">
          <a:xfrm>
            <a:off x="593725" y="112713"/>
            <a:ext cx="581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ottotitolo 4">
            <a:extLst>
              <a:ext uri="{FF2B5EF4-FFF2-40B4-BE49-F238E27FC236}">
                <a16:creationId xmlns:a16="http://schemas.microsoft.com/office/drawing/2014/main" id="{4F009CBE-FB7D-4CB3-A9C8-90233AE5A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243" y="5753812"/>
            <a:ext cx="10729655" cy="10524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z="2800" b="1"/>
              <a:t>"The </a:t>
            </a:r>
            <a:r>
              <a:rPr lang="it-IT" sz="2800" b="1" err="1"/>
              <a:t>fountains</a:t>
            </a:r>
            <a:r>
              <a:rPr lang="it-IT" sz="2800" b="1"/>
              <a:t> are </a:t>
            </a:r>
            <a:r>
              <a:rPr lang="it-IT" sz="2800" b="1" err="1"/>
              <a:t>enough</a:t>
            </a:r>
            <a:r>
              <a:rPr lang="it-IT" sz="2800" b="1"/>
              <a:t> to </a:t>
            </a:r>
            <a:r>
              <a:rPr lang="it-IT" sz="2800" b="1" err="1"/>
              <a:t>justify</a:t>
            </a:r>
            <a:r>
              <a:rPr lang="it-IT" sz="2800" b="1"/>
              <a:t> a trip to Rome"</a:t>
            </a:r>
          </a:p>
          <a:p>
            <a:pPr algn="ctr"/>
            <a:r>
              <a:rPr lang="it-IT" sz="2400" b="1"/>
              <a:t>P.B. Shelley</a:t>
            </a:r>
          </a:p>
          <a:p>
            <a:endParaRPr lang="it-IT" sz="2800"/>
          </a:p>
          <a:p>
            <a:endParaRPr lang="it-IT" sz="2800"/>
          </a:p>
          <a:p>
            <a:endParaRPr lang="it-IT" sz="2800"/>
          </a:p>
          <a:p>
            <a:endParaRPr lang="it-IT" sz="2800"/>
          </a:p>
          <a:p>
            <a:endParaRPr lang="it-IT" sz="280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FB70FE-9304-4122-91B8-762F517E1DE4}"/>
              </a:ext>
            </a:extLst>
          </p:cNvPr>
          <p:cNvSpPr txBox="1"/>
          <p:nvPr/>
        </p:nvSpPr>
        <p:spPr>
          <a:xfrm>
            <a:off x="1781504" y="5171089"/>
            <a:ext cx="67765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 b="1">
                <a:latin typeface="Century Gothic"/>
              </a:rPr>
              <a:t>VERY "SPECIAL" MUSIC IN ROME</a:t>
            </a:r>
            <a:endParaRPr lang="it-IT" sz="3200" b="1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A6A286-3294-48B4-B1B3-7D9B3552EE52}"/>
              </a:ext>
            </a:extLst>
          </p:cNvPr>
          <p:cNvSpPr txBox="1"/>
          <p:nvPr/>
        </p:nvSpPr>
        <p:spPr>
          <a:xfrm>
            <a:off x="3660229" y="1032641"/>
            <a:ext cx="3925614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</a:rPr>
              <a:t>SINGING WATER</a:t>
            </a:r>
            <a:endParaRPr lang="it-IT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it-IT" sz="1600" b="1" dirty="0" err="1">
                <a:latin typeface="Century Gothic"/>
              </a:rPr>
              <a:t>Rising</a:t>
            </a:r>
            <a:r>
              <a:rPr lang="it-IT" sz="1600" b="1" dirty="0">
                <a:latin typeface="Century Gothic"/>
              </a:rPr>
              <a:t> and </a:t>
            </a:r>
            <a:r>
              <a:rPr lang="it-IT" sz="1600" b="1" dirty="0" err="1">
                <a:latin typeface="Century Gothic"/>
              </a:rPr>
              <a:t>then</a:t>
            </a:r>
            <a:r>
              <a:rPr lang="it-IT" sz="1600" b="1" dirty="0">
                <a:latin typeface="Century Gothic"/>
              </a:rPr>
              <a:t> </a:t>
            </a:r>
            <a:r>
              <a:rPr lang="it-IT" sz="1600" b="1" dirty="0" err="1">
                <a:latin typeface="Century Gothic"/>
              </a:rPr>
              <a:t>falling</a:t>
            </a:r>
            <a:r>
              <a:rPr lang="it-IT" sz="1600" b="1" dirty="0">
                <a:latin typeface="Century Gothic"/>
              </a:rPr>
              <a:t> water</a:t>
            </a:r>
          </a:p>
          <a:p>
            <a:pPr algn="ctr"/>
            <a:r>
              <a:rPr lang="it-IT" sz="1600" b="1" dirty="0" err="1">
                <a:latin typeface="Century Gothic"/>
              </a:rPr>
              <a:t>Alternatively</a:t>
            </a:r>
            <a:endParaRPr lang="it-IT" sz="1600" b="1" dirty="0"/>
          </a:p>
          <a:p>
            <a:pPr algn="ctr"/>
            <a:r>
              <a:rPr lang="it-IT" sz="1600" b="1" dirty="0" err="1">
                <a:latin typeface="Century Gothic"/>
              </a:rPr>
              <a:t>Mountain's</a:t>
            </a:r>
            <a:r>
              <a:rPr lang="it-IT" sz="1600" b="1" dirty="0">
                <a:latin typeface="Century Gothic"/>
              </a:rPr>
              <a:t> water</a:t>
            </a:r>
            <a:r>
              <a:rPr lang="it-IT" sz="1600" dirty="0">
                <a:latin typeface="Century Gothic"/>
              </a:rPr>
              <a:t>;</a:t>
            </a:r>
            <a:endParaRPr lang="it-IT" sz="1600" b="1" dirty="0"/>
          </a:p>
          <a:p>
            <a:pPr algn="ctr"/>
            <a:r>
              <a:rPr lang="it-IT" sz="1600" b="1" dirty="0" err="1">
                <a:latin typeface="Century Gothic"/>
              </a:rPr>
              <a:t>Spring's</a:t>
            </a:r>
            <a:r>
              <a:rPr lang="it-IT" sz="1600" b="1" dirty="0">
                <a:latin typeface="Century Gothic"/>
              </a:rPr>
              <a:t> water</a:t>
            </a:r>
            <a:endParaRPr lang="it-IT" sz="1600" b="1" dirty="0"/>
          </a:p>
          <a:p>
            <a:pPr algn="ctr"/>
            <a:r>
              <a:rPr lang="it-IT" sz="1600" b="1" dirty="0" err="1">
                <a:latin typeface="Century Gothic"/>
              </a:rPr>
              <a:t>Rain's</a:t>
            </a:r>
            <a:r>
              <a:rPr lang="it-IT" sz="1600" b="1" dirty="0">
                <a:latin typeface="Century Gothic"/>
              </a:rPr>
              <a:t> water</a:t>
            </a:r>
            <a:endParaRPr lang="it-IT" sz="1600" b="1" dirty="0"/>
          </a:p>
          <a:p>
            <a:pPr algn="ctr"/>
            <a:r>
              <a:rPr lang="it-IT" sz="1600" b="1" dirty="0" err="1">
                <a:latin typeface="Century Gothic"/>
              </a:rPr>
              <a:t>Sovereign</a:t>
            </a:r>
            <a:r>
              <a:rPr lang="it-IT" sz="1600" b="1" dirty="0">
                <a:latin typeface="Century Gothic"/>
              </a:rPr>
              <a:t> water</a:t>
            </a:r>
            <a:endParaRPr lang="it-IT" sz="1600" b="1" dirty="0"/>
          </a:p>
          <a:p>
            <a:pPr algn="ctr"/>
            <a:r>
              <a:rPr lang="it-IT" sz="1600" b="1" dirty="0">
                <a:latin typeface="Century Gothic"/>
              </a:rPr>
              <a:t>Water I </a:t>
            </a:r>
            <a:r>
              <a:rPr lang="it-IT" sz="1600" b="1" dirty="0" err="1">
                <a:latin typeface="Century Gothic"/>
              </a:rPr>
              <a:t>hear</a:t>
            </a:r>
            <a:endParaRPr lang="it-IT" sz="1600" b="1" dirty="0"/>
          </a:p>
          <a:p>
            <a:pPr algn="ctr"/>
            <a:r>
              <a:rPr lang="it-IT" sz="1600" b="1" dirty="0">
                <a:latin typeface="Century Gothic"/>
              </a:rPr>
              <a:t>Water I </a:t>
            </a:r>
            <a:r>
              <a:rPr lang="it-IT" sz="1600" b="1" dirty="0" err="1">
                <a:latin typeface="Century Gothic"/>
              </a:rPr>
              <a:t>cheer</a:t>
            </a:r>
            <a:endParaRPr lang="it-IT" sz="1600" b="1" dirty="0"/>
          </a:p>
          <a:p>
            <a:pPr algn="ctr"/>
            <a:r>
              <a:rPr lang="it-IT" sz="1600" b="1" dirty="0" err="1">
                <a:latin typeface="Century Gothic"/>
              </a:rPr>
              <a:t>Ringing</a:t>
            </a:r>
            <a:r>
              <a:rPr lang="it-IT" sz="1600" b="1" dirty="0">
                <a:latin typeface="Century Gothic"/>
              </a:rPr>
              <a:t> water</a:t>
            </a:r>
            <a:endParaRPr lang="it-IT" sz="1600" b="1" dirty="0"/>
          </a:p>
          <a:p>
            <a:pPr algn="ctr"/>
            <a:r>
              <a:rPr lang="it-IT" sz="1600" b="1" dirty="0" err="1">
                <a:latin typeface="Century Gothic"/>
              </a:rPr>
              <a:t>Shining</a:t>
            </a:r>
            <a:r>
              <a:rPr lang="it-IT" sz="1600" b="1" dirty="0">
                <a:latin typeface="Century Gothic"/>
              </a:rPr>
              <a:t> water</a:t>
            </a:r>
            <a:endParaRPr lang="it-IT" sz="1600" b="1" dirty="0"/>
          </a:p>
          <a:p>
            <a:pPr algn="ctr"/>
            <a:r>
              <a:rPr lang="it-IT" sz="1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</a:rPr>
              <a:t>Singing</a:t>
            </a:r>
            <a:r>
              <a:rPr lang="it-IT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</a:rPr>
              <a:t> </a:t>
            </a:r>
            <a:r>
              <a:rPr lang="it-IT" sz="1600" b="1" dirty="0">
                <a:latin typeface="Century Gothic"/>
              </a:rPr>
              <a:t>and </a:t>
            </a:r>
            <a:r>
              <a:rPr lang="it-IT" sz="1600" b="1" dirty="0" err="1">
                <a:latin typeface="Century Gothic"/>
              </a:rPr>
              <a:t>crying</a:t>
            </a:r>
            <a:r>
              <a:rPr lang="it-IT" sz="1600" b="1" dirty="0">
                <a:latin typeface="Century Gothic"/>
              </a:rPr>
              <a:t> water</a:t>
            </a:r>
            <a:endParaRPr lang="it-IT" sz="1600" b="1" dirty="0"/>
          </a:p>
          <a:p>
            <a:pPr algn="ctr"/>
            <a:r>
              <a:rPr lang="it-IT" sz="1600" b="1" dirty="0" err="1">
                <a:latin typeface="Century Gothic"/>
              </a:rPr>
              <a:t>Laughing</a:t>
            </a:r>
            <a:r>
              <a:rPr lang="it-IT" sz="1600" b="1" dirty="0">
                <a:latin typeface="Century Gothic"/>
              </a:rPr>
              <a:t> and </a:t>
            </a:r>
            <a:r>
              <a:rPr lang="it-IT" sz="1600" b="1" dirty="0" err="1">
                <a:latin typeface="Century Gothic"/>
              </a:rPr>
              <a:t>moaning</a:t>
            </a:r>
            <a:r>
              <a:rPr lang="it-IT" sz="1600" b="1" dirty="0">
                <a:latin typeface="Century Gothic"/>
              </a:rPr>
              <a:t> water</a:t>
            </a:r>
            <a:endParaRPr lang="it-IT" sz="1600" b="1" dirty="0"/>
          </a:p>
          <a:p>
            <a:pPr algn="ctr"/>
            <a:r>
              <a:rPr lang="it-IT" sz="1600" b="1" dirty="0" err="1">
                <a:latin typeface="Century Gothic"/>
              </a:rPr>
              <a:t>You</a:t>
            </a:r>
            <a:r>
              <a:rPr lang="it-IT" sz="1600" b="1" dirty="0">
                <a:latin typeface="Century Gothic"/>
              </a:rPr>
              <a:t> are life and </a:t>
            </a:r>
            <a:r>
              <a:rPr lang="it-IT" sz="1600" b="1" dirty="0" err="1">
                <a:latin typeface="Century Gothic"/>
              </a:rPr>
              <a:t>flee</a:t>
            </a:r>
            <a:r>
              <a:rPr lang="it-IT" sz="1600" b="1" dirty="0">
                <a:latin typeface="Century Gothic"/>
              </a:rPr>
              <a:t> </a:t>
            </a:r>
            <a:r>
              <a:rPr lang="it-IT" sz="1600" b="1" dirty="0" err="1">
                <a:latin typeface="Century Gothic"/>
              </a:rPr>
              <a:t>forever</a:t>
            </a:r>
            <a:endParaRPr lang="it-IT" sz="1600" b="1" dirty="0"/>
          </a:p>
          <a:p>
            <a:pPr algn="ctr"/>
            <a:r>
              <a:rPr lang="it-IT" sz="1200" b="1" i="1" dirty="0">
                <a:latin typeface="Century Gothic"/>
              </a:rPr>
              <a:t>G. D'Annunzio</a:t>
            </a:r>
            <a:endParaRPr lang="it-IT" sz="1200" b="1" i="1" dirty="0"/>
          </a:p>
          <a:p>
            <a:pPr algn="ctr"/>
            <a:endParaRPr lang="it-IT" sz="1600" b="1" dirty="0"/>
          </a:p>
        </p:txBody>
      </p:sp>
      <p:pic>
        <p:nvPicPr>
          <p:cNvPr id="3" name="Immagine 3" descr="Immagine che contiene erba, esterni, idrante, parco&#10;&#10;Descrizione generata con affidabilità molto elevata">
            <a:extLst>
              <a:ext uri="{FF2B5EF4-FFF2-40B4-BE49-F238E27FC236}">
                <a16:creationId xmlns:a16="http://schemas.microsoft.com/office/drawing/2014/main" id="{CFE63747-3ED7-415E-BAF6-BBA4085B67AC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275380" y="3903719"/>
            <a:ext cx="1389600" cy="9288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498F1C-AFA2-4249-9CD8-DA94FE78F512}"/>
              </a:ext>
            </a:extLst>
          </p:cNvPr>
          <p:cNvSpPr txBox="1"/>
          <p:nvPr/>
        </p:nvSpPr>
        <p:spPr>
          <a:xfrm>
            <a:off x="9598781" y="4022875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>
                <a:latin typeface="Century Gothic"/>
              </a:rPr>
              <a:t>Nasone (fontanella): </a:t>
            </a:r>
            <a:endParaRPr lang="it-IT" sz="1400"/>
          </a:p>
          <a:p>
            <a:pPr algn="ctr"/>
            <a:r>
              <a:rPr lang="it-IT" sz="1400">
                <a:latin typeface="Century Gothic"/>
              </a:rPr>
              <a:t>a public </a:t>
            </a:r>
            <a:r>
              <a:rPr lang="it-IT" sz="1400" err="1">
                <a:latin typeface="Century Gothic"/>
              </a:rPr>
              <a:t>fountain</a:t>
            </a:r>
            <a:r>
              <a:rPr lang="it-IT" sz="1400">
                <a:latin typeface="Century Gothic"/>
              </a:rPr>
              <a:t> with </a:t>
            </a:r>
            <a:r>
              <a:rPr lang="it-IT" sz="1400" err="1">
                <a:latin typeface="Century Gothic"/>
              </a:rPr>
              <a:t>drinkable</a:t>
            </a:r>
            <a:r>
              <a:rPr lang="it-IT" sz="1400">
                <a:latin typeface="Century Gothic"/>
              </a:rPr>
              <a:t> water</a:t>
            </a:r>
            <a:endParaRPr lang="it-IT" sz="1400"/>
          </a:p>
        </p:txBody>
      </p:sp>
      <p:pic>
        <p:nvPicPr>
          <p:cNvPr id="8" name="Immagine 8" descr="Immagine che contiene edificio, acqua, esterni, facciata&#10;&#10;Descrizione generata con affidabilità molto elevata">
            <a:extLst>
              <a:ext uri="{FF2B5EF4-FFF2-40B4-BE49-F238E27FC236}">
                <a16:creationId xmlns:a16="http://schemas.microsoft.com/office/drawing/2014/main" id="{0ECE4EAE-6393-420D-BD10-2587B2F25B95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78973" y="1367544"/>
            <a:ext cx="1388533" cy="92737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BA90B3-76E4-46B1-8099-7C827C1BE094}"/>
              </a:ext>
            </a:extLst>
          </p:cNvPr>
          <p:cNvSpPr txBox="1"/>
          <p:nvPr/>
        </p:nvSpPr>
        <p:spPr>
          <a:xfrm>
            <a:off x="-200630" y="225470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>
                <a:latin typeface="Century Gothic"/>
              </a:rPr>
              <a:t>Fontana </a:t>
            </a:r>
            <a:endParaRPr lang="it-IT" sz="1400" dirty="0"/>
          </a:p>
          <a:p>
            <a:pPr algn="ctr"/>
            <a:r>
              <a:rPr lang="it-IT" sz="1400" dirty="0">
                <a:latin typeface="Century Gothic"/>
              </a:rPr>
              <a:t>dei 4 fiumi</a:t>
            </a:r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539E97F-D591-42DE-AD15-7F8BDA4A2726}"/>
              </a:ext>
            </a:extLst>
          </p:cNvPr>
          <p:cNvSpPr txBox="1"/>
          <p:nvPr/>
        </p:nvSpPr>
        <p:spPr>
          <a:xfrm>
            <a:off x="8215388" y="184119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it-IT"/>
          </a:p>
        </p:txBody>
      </p:sp>
      <p:pic>
        <p:nvPicPr>
          <p:cNvPr id="11" name="Immagine 11" descr="Immagine che contiene esterni, edificio, strada, via&#10;&#10;Descrizione generata con affidabilità molto elevata">
            <a:extLst>
              <a:ext uri="{FF2B5EF4-FFF2-40B4-BE49-F238E27FC236}">
                <a16:creationId xmlns:a16="http://schemas.microsoft.com/office/drawing/2014/main" id="{08893341-D353-42A7-8EFF-F1BCFB8FC26E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8222571" y="863640"/>
            <a:ext cx="1389600" cy="928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03EA00-277E-433A-9825-F092E0D709F7}"/>
              </a:ext>
            </a:extLst>
          </p:cNvPr>
          <p:cNvSpPr txBox="1"/>
          <p:nvPr/>
        </p:nvSpPr>
        <p:spPr>
          <a:xfrm>
            <a:off x="7786764" y="193871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>
                <a:latin typeface="Century Gothic"/>
              </a:rPr>
              <a:t>Fontana </a:t>
            </a:r>
            <a:endParaRPr lang="it-IT" sz="1400"/>
          </a:p>
          <a:p>
            <a:pPr algn="ctr"/>
            <a:r>
              <a:rPr lang="it-IT" sz="1400">
                <a:latin typeface="Century Gothic"/>
              </a:rPr>
              <a:t>del Mosè</a:t>
            </a:r>
            <a:endParaRPr lang="it-IT" sz="140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C38E17-16BE-4261-ADED-B6E266FE50B8}"/>
              </a:ext>
            </a:extLst>
          </p:cNvPr>
          <p:cNvSpPr txBox="1"/>
          <p:nvPr/>
        </p:nvSpPr>
        <p:spPr>
          <a:xfrm>
            <a:off x="-243719" y="386866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>
                <a:latin typeface="Century Gothic"/>
              </a:rPr>
              <a:t>Fontana</a:t>
            </a:r>
            <a:endParaRPr lang="it-IT" sz="1400"/>
          </a:p>
          <a:p>
            <a:pPr algn="ctr"/>
            <a:r>
              <a:rPr lang="it-IT" sz="1400">
                <a:latin typeface="Century Gothic"/>
              </a:rPr>
              <a:t> La Barcaccia</a:t>
            </a:r>
            <a:endParaRPr lang="it-IT" sz="1400"/>
          </a:p>
        </p:txBody>
      </p:sp>
      <p:pic>
        <p:nvPicPr>
          <p:cNvPr id="14" name="Immagine 14" descr="Immagine che contiene edificio, esterni, marciapiede, sedendo&#10;&#10;Descrizione generata con affidabilità molto elevata">
            <a:extLst>
              <a:ext uri="{FF2B5EF4-FFF2-40B4-BE49-F238E27FC236}">
                <a16:creationId xmlns:a16="http://schemas.microsoft.com/office/drawing/2014/main" id="{85D96DBC-813F-4A41-8CE4-8D4564B9EB46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78971" y="2920395"/>
            <a:ext cx="1388535" cy="928800"/>
          </a:xfrm>
          <a:prstGeom prst="rect">
            <a:avLst/>
          </a:prstGeom>
        </p:spPr>
      </p:pic>
      <p:pic>
        <p:nvPicPr>
          <p:cNvPr id="15" name="Immagine 15" descr="Immagine che contiene edificio, esterni, facciata, roccia&#10;&#10;Descrizione generata con affidabilità molto elevata">
            <a:extLst>
              <a:ext uri="{FF2B5EF4-FFF2-40B4-BE49-F238E27FC236}">
                <a16:creationId xmlns:a16="http://schemas.microsoft.com/office/drawing/2014/main" id="{8F481841-7E93-4164-A351-EC9958B14D18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2245658" y="334654"/>
            <a:ext cx="1389600" cy="9288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4C9FBE0-11E7-48BD-B868-759A11972EEF}"/>
              </a:ext>
            </a:extLst>
          </p:cNvPr>
          <p:cNvSpPr txBox="1"/>
          <p:nvPr/>
        </p:nvSpPr>
        <p:spPr>
          <a:xfrm>
            <a:off x="1659084" y="144484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>
                <a:latin typeface="Century Gothic"/>
              </a:rPr>
              <a:t>Fontana </a:t>
            </a:r>
            <a:endParaRPr lang="it-IT" sz="1400" dirty="0"/>
          </a:p>
          <a:p>
            <a:pPr algn="ctr"/>
            <a:r>
              <a:rPr lang="it-IT" sz="1400" dirty="0">
                <a:latin typeface="Century Gothic"/>
              </a:rPr>
              <a:t>di Trevi</a:t>
            </a:r>
            <a:endParaRPr lang="it-IT" sz="1400" dirty="0"/>
          </a:p>
        </p:txBody>
      </p:sp>
      <p:pic>
        <p:nvPicPr>
          <p:cNvPr id="21" name="Immagine 21" descr="Immagine che contiene edificio, esterni, finestra, facciata&#10;&#10;Descrizione generata con affidabilità molto elevata">
            <a:extLst>
              <a:ext uri="{FF2B5EF4-FFF2-40B4-BE49-F238E27FC236}">
                <a16:creationId xmlns:a16="http://schemas.microsoft.com/office/drawing/2014/main" id="{B4EB4B2E-719E-47A5-A45C-DB6700D9CCA8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0248900" y="2454729"/>
            <a:ext cx="1389600" cy="92880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A9BDC58-3D4D-4061-84CA-7DA4BFC38087}"/>
              </a:ext>
            </a:extLst>
          </p:cNvPr>
          <p:cNvSpPr txBox="1"/>
          <p:nvPr/>
        </p:nvSpPr>
        <p:spPr>
          <a:xfrm>
            <a:off x="8112579" y="272415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>
                <a:latin typeface="Century Gothic"/>
              </a:rPr>
              <a:t>Fontana di</a:t>
            </a:r>
            <a:endParaRPr lang="it-IT"/>
          </a:p>
          <a:p>
            <a:pPr algn="ctr"/>
            <a:r>
              <a:rPr lang="it-IT" sz="1400">
                <a:latin typeface="Century Gothic"/>
              </a:rPr>
              <a:t>Piazza Farnese</a:t>
            </a:r>
            <a:endParaRPr lang="it-IT" sz="1400"/>
          </a:p>
        </p:txBody>
      </p:sp>
      <p:pic>
        <p:nvPicPr>
          <p:cNvPr id="23" name="Immagine 23" descr="Immagine che contiene edificio, esterni, facciata, largo&#10;&#10;Descrizione generata con affidabilità molto elevata">
            <a:extLst>
              <a:ext uri="{FF2B5EF4-FFF2-40B4-BE49-F238E27FC236}">
                <a16:creationId xmlns:a16="http://schemas.microsoft.com/office/drawing/2014/main" id="{05A6E0F9-138C-403E-8B93-8DF86E109567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2220686" y="3710785"/>
            <a:ext cx="1389600" cy="9288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8F0899E-F798-448B-9F57-D56F8EB94F40}"/>
              </a:ext>
            </a:extLst>
          </p:cNvPr>
          <p:cNvSpPr txBox="1"/>
          <p:nvPr/>
        </p:nvSpPr>
        <p:spPr>
          <a:xfrm>
            <a:off x="1574346" y="2975883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>
                <a:latin typeface="Century Gothic"/>
              </a:rPr>
              <a:t>Fontana </a:t>
            </a:r>
            <a:endParaRPr lang="it-IT" sz="1400" dirty="0"/>
          </a:p>
          <a:p>
            <a:pPr algn="ctr"/>
            <a:r>
              <a:rPr lang="it-IT" sz="1400" dirty="0">
                <a:latin typeface="Century Gothic"/>
              </a:rPr>
              <a:t>Delle</a:t>
            </a:r>
          </a:p>
          <a:p>
            <a:pPr algn="ctr"/>
            <a:r>
              <a:rPr lang="it-IT" sz="1400" dirty="0" err="1">
                <a:latin typeface="Century Gothic"/>
              </a:rPr>
              <a:t>Najadi</a:t>
            </a:r>
            <a:endParaRPr lang="it-IT" sz="1400" dirty="0">
              <a:latin typeface="Century Gothic"/>
            </a:endParaRPr>
          </a:p>
        </p:txBody>
      </p:sp>
      <p:pic>
        <p:nvPicPr>
          <p:cNvPr id="25" name="Immagine 25" descr="Immagine che contiene esterni, edificio, panca, strada&#10;&#10;Descrizione generata con affidabilità molto elevata">
            <a:extLst>
              <a:ext uri="{FF2B5EF4-FFF2-40B4-BE49-F238E27FC236}">
                <a16:creationId xmlns:a16="http://schemas.microsoft.com/office/drawing/2014/main" id="{C4385F0F-CA61-46C1-A6EF-5A25D9525C15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6003472" y="70863"/>
            <a:ext cx="1389600" cy="92880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2A4429A-F650-4808-844E-B5FA9EA8950B}"/>
              </a:ext>
            </a:extLst>
          </p:cNvPr>
          <p:cNvSpPr txBox="1"/>
          <p:nvPr/>
        </p:nvSpPr>
        <p:spPr>
          <a:xfrm>
            <a:off x="4003222" y="111579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>
                <a:latin typeface="Century Gothic"/>
              </a:rPr>
              <a:t>Fontana </a:t>
            </a:r>
            <a:endParaRPr lang="it-IT" dirty="0"/>
          </a:p>
          <a:p>
            <a:pPr algn="ctr"/>
            <a:r>
              <a:rPr lang="it-IT" sz="1400" dirty="0">
                <a:latin typeface="Century Gothic"/>
              </a:rPr>
              <a:t>del </a:t>
            </a:r>
            <a:endParaRPr lang="it-IT" sz="1400" dirty="0"/>
          </a:p>
          <a:p>
            <a:pPr algn="ctr"/>
            <a:r>
              <a:rPr lang="it-IT" sz="1400" dirty="0">
                <a:latin typeface="Century Gothic"/>
              </a:rPr>
              <a:t>Tritone</a:t>
            </a:r>
          </a:p>
        </p:txBody>
      </p:sp>
      <p:pic>
        <p:nvPicPr>
          <p:cNvPr id="17" name="Immagine 17" descr="Immagine che contiene persona, donna, sedendo, fotografia&#10;&#10;Descrizione generata con affidabilità molto elevata">
            <a:extLst>
              <a:ext uri="{FF2B5EF4-FFF2-40B4-BE49-F238E27FC236}">
                <a16:creationId xmlns:a16="http://schemas.microsoft.com/office/drawing/2014/main" id="{99799614-E352-4510-B214-66A44157C1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01533" y="5010285"/>
            <a:ext cx="1535502" cy="1740108"/>
          </a:xfrm>
          <a:prstGeom prst="rect">
            <a:avLst/>
          </a:prstGeom>
        </p:spPr>
      </p:pic>
      <p:pic>
        <p:nvPicPr>
          <p:cNvPr id="18" name="audio Francesco poesia">
            <a:hlinkClick r:id="" action="ppaction://media"/>
            <a:extLst>
              <a:ext uri="{FF2B5EF4-FFF2-40B4-BE49-F238E27FC236}">
                <a16:creationId xmlns:a16="http://schemas.microsoft.com/office/drawing/2014/main" id="{DEA54F2F-27D5-4239-B07E-5E5123DE9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710332" y="2774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1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ble">
  <a:themeElements>
    <a:clrScheme name="Ci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2_Citable">
  <a:themeElements>
    <a:clrScheme name="Ci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5b4c0e08-1ea0-4614-99c6-8bcd363b6650" xsi:nil="true"/>
    <CultureName xmlns="5b4c0e08-1ea0-4614-99c6-8bcd363b6650" xsi:nil="true"/>
    <AppVersion xmlns="5b4c0e08-1ea0-4614-99c6-8bcd363b6650" xsi:nil="true"/>
    <FolderType xmlns="5b4c0e08-1ea0-4614-99c6-8bcd363b6650" xsi:nil="true"/>
    <NotebookType xmlns="5b4c0e08-1ea0-4614-99c6-8bcd363b665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948C0C32800E548A640FFFD1452621E" ma:contentTypeVersion="7" ma:contentTypeDescription="Creare un nuovo documento." ma:contentTypeScope="" ma:versionID="b87717e1383aab774a0a23c39c3fa3bb">
  <xsd:schema xmlns:xsd="http://www.w3.org/2001/XMLSchema" xmlns:xs="http://www.w3.org/2001/XMLSchema" xmlns:p="http://schemas.microsoft.com/office/2006/metadata/properties" xmlns:ns2="5b4c0e08-1ea0-4614-99c6-8bcd363b6650" targetNamespace="http://schemas.microsoft.com/office/2006/metadata/properties" ma:root="true" ma:fieldsID="58a14f5048e87a000a5f82d246a3d710" ns2:_="">
    <xsd:import namespace="5b4c0e08-1ea0-4614-99c6-8bcd363b66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c0e08-1ea0-4614-99c6-8bcd363b66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msChannelId" ma:index="14" nillable="true" ma:displayName="Teams Channel Id" ma:internalName="TeamsChannelId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8717F7-3495-4960-913A-9D7093CD3CAD}">
  <ds:schemaRefs>
    <ds:schemaRef ds:uri="c9cd4c8d-28ca-4d56-8a05-e40047ec0b6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b4c0e08-1ea0-4614-99c6-8bcd363b6650"/>
  </ds:schemaRefs>
</ds:datastoreItem>
</file>

<file path=customXml/itemProps2.xml><?xml version="1.0" encoding="utf-8"?>
<ds:datastoreItem xmlns:ds="http://schemas.openxmlformats.org/officeDocument/2006/customXml" ds:itemID="{9D7EFB21-B2A4-440C-9EE5-7068CA7EFF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D56588-E321-4DAF-817C-6ACF12B33A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4c0e08-1ea0-4614-99c6-8bcd363b66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525</Words>
  <Application>Microsoft Office PowerPoint</Application>
  <PresentationFormat>Widescreen</PresentationFormat>
  <Paragraphs>123</Paragraphs>
  <Slides>9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1" baseType="lpstr">
      <vt:lpstr>Citable</vt:lpstr>
      <vt:lpstr>2_Citable</vt:lpstr>
      <vt:lpstr>“COME WITH US” eTwinning PROJECT</vt:lpstr>
      <vt:lpstr>Ancient Rome's Instruments</vt:lpstr>
      <vt:lpstr>Presentazione standard di PowerPoint</vt:lpstr>
      <vt:lpstr>MUSIC VENUES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2: OUR TOWN BUILDINGS</dc:title>
  <dc:creator>DI MURO MCHIARA</dc:creator>
  <cp:lastModifiedBy>DI MURO MCHIARA</cp:lastModifiedBy>
  <cp:revision>46</cp:revision>
  <dcterms:created xsi:type="dcterms:W3CDTF">2020-05-05T09:05:55Z</dcterms:created>
  <dcterms:modified xsi:type="dcterms:W3CDTF">2020-05-19T19:12:38Z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0x010100C948C0C32800E548A640FFFD1452621E</vt:lpwstr>
  </property>
</Properties>
</file>