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7" r:id="rId4"/>
    <p:sldMasterId id="2147483712" r:id="rId5"/>
  </p:sldMasterIdLst>
  <p:sldIdLst>
    <p:sldId id="256" r:id="rId6"/>
    <p:sldId id="268" r:id="rId7"/>
    <p:sldId id="275" r:id="rId8"/>
    <p:sldId id="276" r:id="rId9"/>
    <p:sldId id="277" r:id="rId10"/>
    <p:sldId id="281" r:id="rId11"/>
    <p:sldId id="278" r:id="rId12"/>
    <p:sldId id="279" r:id="rId13"/>
    <p:sldId id="280" r:id="rId14"/>
    <p:sldId id="282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524" autoAdjust="0"/>
    <p:restoredTop sz="92663"/>
  </p:normalViewPr>
  <p:slideViewPr>
    <p:cSldViewPr snapToGrid="0" snapToObjects="1">
      <p:cViewPr varScale="1">
        <p:scale>
          <a:sx n="87" d="100"/>
          <a:sy n="87" d="100"/>
        </p:scale>
        <p:origin x="1020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smtClean="0"/>
              <a:pPr/>
              <a:t>5/25/2020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66531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smtClean="0"/>
              <a:pPr/>
              <a:t>5/25/2020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24099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smtClean="0"/>
              <a:pPr/>
              <a:t>5/25/2020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13281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smtClean="0"/>
              <a:pPr/>
              <a:t>5/25/2020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97122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smtClean="0"/>
              <a:pPr/>
              <a:t>5/25/2020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946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smtClean="0"/>
              <a:pPr/>
              <a:t>5/25/2020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58957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>
            <a:extLst>
              <a:ext uri="{FF2B5EF4-FFF2-40B4-BE49-F238E27FC236}">
                <a16:creationId xmlns:a16="http://schemas.microsoft.com/office/drawing/2014/main" id="{75B86479-BFC9-44AA-BF8F-4B2CEA02BFEC}"/>
              </a:ext>
            </a:extLst>
          </p:cNvPr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6DD31F4-D472-40C7-91AE-116EC5794F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D52D06-063A-46C6-9333-06BF4C57C7C7}" type="datetimeFigureOut">
              <a:rPr lang="en-US"/>
              <a:pPr>
                <a:defRPr/>
              </a:pPr>
              <a:t>5/25/2020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A0993D9-D5AC-464F-BDE4-CD01BDB8E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AE1A376-8352-40B6-AA52-35AFED0AE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1F677D-3262-4E2D-80F6-F3E6219C887F}" type="slidenum">
              <a:rPr lang="en-US"/>
              <a:pPr>
                <a:defRPr/>
              </a:pPr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27434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>
            <a:extLst>
              <a:ext uri="{FF2B5EF4-FFF2-40B4-BE49-F238E27FC236}">
                <a16:creationId xmlns:a16="http://schemas.microsoft.com/office/drawing/2014/main" id="{E0DDE8EA-9CBF-4105-A240-4758C7467093}"/>
              </a:ext>
            </a:extLst>
          </p:cNvPr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0979B27-70F6-40AF-A2C5-063E3EC5B8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A50FB0-D77A-45AD-BE4E-82FE9A9CA58F}" type="datetimeFigureOut">
              <a:rPr lang="en-US"/>
              <a:pPr>
                <a:defRPr/>
              </a:pPr>
              <a:t>5/25/2020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3EEF11B-5473-4581-B975-C42E6228B6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139D960-3904-44CB-B9DB-F902EAE0B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2ABA3D-D4E1-4209-BF1D-2143ACED4D5F}" type="slidenum">
              <a:rPr lang="en-US"/>
              <a:pPr>
                <a:defRPr/>
              </a:pPr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41631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>
            <a:extLst>
              <a:ext uri="{FF2B5EF4-FFF2-40B4-BE49-F238E27FC236}">
                <a16:creationId xmlns:a16="http://schemas.microsoft.com/office/drawing/2014/main" id="{3211953B-E09C-4AF2-AB7A-2E4F3983D057}"/>
              </a:ext>
            </a:extLst>
          </p:cNvPr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/>
          <a:lstStyle>
            <a:lvl1pPr algn="r">
              <a:defRPr sz="4800" b="1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7CC6C08-8116-40E3-AFED-0B9635AA35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0EBF14-9E8C-47C4-9AD4-870E0A4BFA3C}" type="datetimeFigureOut">
              <a:rPr lang="en-US"/>
              <a:pPr>
                <a:defRPr/>
              </a:pPr>
              <a:t>5/25/2020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E67B00F-02DC-4B46-B850-B88AC51D0D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D7740B6-8D0F-4295-AEDC-B0533891A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DD03EA-AF8F-4C92-842F-9E32B6694350}" type="slidenum">
              <a:rPr lang="en-US"/>
              <a:pPr>
                <a:defRPr/>
              </a:pPr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37846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6">
            <a:extLst>
              <a:ext uri="{FF2B5EF4-FFF2-40B4-BE49-F238E27FC236}">
                <a16:creationId xmlns:a16="http://schemas.microsoft.com/office/drawing/2014/main" id="{F77A1E8B-FEA4-4C07-833B-17E182F714E7}"/>
              </a:ext>
            </a:extLst>
          </p:cNvPr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3F402ECC-B390-40CA-A5A6-7F7725DFD9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86965F-E443-49E8-B8A9-7550BCAD6BFC}" type="datetimeFigureOut">
              <a:rPr lang="en-US"/>
              <a:pPr>
                <a:defRPr/>
              </a:pPr>
              <a:t>5/25/2020</a:t>
            </a:fld>
            <a:endParaRPr lang="en-US" dirty="0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321DB93D-7DB8-4E1E-BCA1-5BB3608975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3CA654E1-4729-4550-A7E5-F62134C68B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7B6D06-CC45-4F31-8A79-D596EA80B21A}" type="slidenum">
              <a:rPr lang="en-US"/>
              <a:pPr>
                <a:defRPr/>
              </a:pPr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43957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>
            <a:extLst>
              <a:ext uri="{FF2B5EF4-FFF2-40B4-BE49-F238E27FC236}">
                <a16:creationId xmlns:a16="http://schemas.microsoft.com/office/drawing/2014/main" id="{B2D5DF10-1645-4BA8-9159-CC6E47568111}"/>
              </a:ext>
            </a:extLst>
          </p:cNvPr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8" name="Date Placeholder 6">
            <a:extLst>
              <a:ext uri="{FF2B5EF4-FFF2-40B4-BE49-F238E27FC236}">
                <a16:creationId xmlns:a16="http://schemas.microsoft.com/office/drawing/2014/main" id="{5E33A069-7FDC-4674-B403-1CB770A0D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A6025C-A1F5-4E8D-83DF-80DDA1EA70E2}" type="datetimeFigureOut">
              <a:rPr lang="en-US"/>
              <a:pPr>
                <a:defRPr/>
              </a:pPr>
              <a:t>5/25/2020</a:t>
            </a:fld>
            <a:endParaRPr lang="en-US" dirty="0"/>
          </a:p>
        </p:txBody>
      </p:sp>
      <p:sp>
        <p:nvSpPr>
          <p:cNvPr id="9" name="Footer Placeholder 7">
            <a:extLst>
              <a:ext uri="{FF2B5EF4-FFF2-40B4-BE49-F238E27FC236}">
                <a16:creationId xmlns:a16="http://schemas.microsoft.com/office/drawing/2014/main" id="{68EAC14E-E6B3-4B1E-9620-BAD85E237F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8">
            <a:extLst>
              <a:ext uri="{FF2B5EF4-FFF2-40B4-BE49-F238E27FC236}">
                <a16:creationId xmlns:a16="http://schemas.microsoft.com/office/drawing/2014/main" id="{3E6037A4-5DA0-4894-8035-E430F6CF4B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41FF8C-A4CC-42E5-BD26-0F29F35E3282}" type="slidenum">
              <a:rPr lang="en-US"/>
              <a:pPr>
                <a:defRPr/>
              </a:pPr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85829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smtClean="0"/>
              <a:pPr/>
              <a:t>5/25/2020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43382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6">
            <a:extLst>
              <a:ext uri="{FF2B5EF4-FFF2-40B4-BE49-F238E27FC236}">
                <a16:creationId xmlns:a16="http://schemas.microsoft.com/office/drawing/2014/main" id="{BD3C5E9D-DDDD-4B13-A232-4C3515D747AD}"/>
              </a:ext>
            </a:extLst>
          </p:cNvPr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Date Placeholder 2">
            <a:extLst>
              <a:ext uri="{FF2B5EF4-FFF2-40B4-BE49-F238E27FC236}">
                <a16:creationId xmlns:a16="http://schemas.microsoft.com/office/drawing/2014/main" id="{B49EE015-B46D-4DCD-813C-52773E3D9C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2A6AF7-2E64-4E37-B614-48FB3D6D760D}" type="datetimeFigureOut">
              <a:rPr lang="en-US"/>
              <a:pPr>
                <a:defRPr/>
              </a:pPr>
              <a:t>5/25/2020</a:t>
            </a:fld>
            <a:endParaRPr lang="en-US" dirty="0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1D481CF8-9D91-4132-9966-88286DE32C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393D0F97-C22D-46CD-8AAE-6CCD470D6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735F21-DA73-4873-B8ED-B9897ECAC329}" type="slidenum">
              <a:rPr lang="en-US"/>
              <a:pPr>
                <a:defRPr/>
              </a:pPr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08920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F05709CB-0B2E-493F-B8E4-2C9E9749834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28D20606-D39E-46D3-9ADD-6D64E239B9DE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5B91A4-8B00-4758-8D70-B85DFAD00256}" type="datetimeFigureOut">
              <a:rPr lang="en-US"/>
              <a:pPr>
                <a:defRPr/>
              </a:pPr>
              <a:t>5/25/2020</a:t>
            </a:fld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845E5F76-8CA0-4952-90C5-E6C34C759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5783B3-3B14-49B6-AAD2-F14E7B230668}" type="slidenum">
              <a:rPr lang="en-US"/>
              <a:pPr>
                <a:defRPr/>
              </a:pPr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17033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6">
            <a:extLst>
              <a:ext uri="{FF2B5EF4-FFF2-40B4-BE49-F238E27FC236}">
                <a16:creationId xmlns:a16="http://schemas.microsoft.com/office/drawing/2014/main" id="{E4FA2FF3-F5F2-415E-BC59-87DB3E6A2985}"/>
              </a:ext>
            </a:extLst>
          </p:cNvPr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67BA4412-FC42-46C7-AF05-51A5F2F196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751BE3-53E6-4613-8216-2F527525EDF2}" type="datetimeFigureOut">
              <a:rPr lang="en-US"/>
              <a:pPr>
                <a:defRPr/>
              </a:pPr>
              <a:t>5/25/2020</a:t>
            </a:fld>
            <a:endParaRPr lang="en-US" dirty="0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CA868746-21EA-4B7A-AAEA-174E27DD55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D43B8282-3C0D-45ED-9A45-1128C2CB6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FCCFA7-DF87-435B-A8B0-FCC8AD729958}" type="slidenum">
              <a:rPr lang="en-US"/>
              <a:pPr>
                <a:defRPr/>
              </a:pPr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21542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algn="ctr">
              <a:buFontTx/>
              <a:buNone/>
              <a:defRPr sz="1400"/>
            </a:lvl1pPr>
          </a:lstStyle>
          <a:p>
            <a:pPr lvl="0"/>
            <a:r>
              <a:rPr lang="es-ES" noProof="0"/>
              <a:t>Haga clic en el icono para agregar una imagen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/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315330-D1E2-4694-B01E-BBFBED72830C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3886200" y="6042025"/>
            <a:ext cx="9763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3FE9D9-1104-4284-8C6A-DEBAC7973FED}" type="datetimeFigureOut">
              <a:rPr lang="en-US"/>
              <a:pPr>
                <a:defRPr/>
              </a:pPr>
              <a:t>5/25/2020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519328-2D46-41B5-855D-33862765879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590550" y="6042025"/>
            <a:ext cx="32956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487D69-8A8F-4906-9DD5-FACA0C22FC7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4862513" y="5916613"/>
            <a:ext cx="1062037" cy="4905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8D4A96-F3DD-4B2A-9575-1B837EE27BAA}" type="slidenum">
              <a:rPr lang="en-US"/>
              <a:pPr>
                <a:defRPr/>
              </a:pPr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34946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</a:bodyPr>
          <a:lstStyle>
            <a:lvl1pPr marL="0" indent="0" algn="ctr">
              <a:buFontTx/>
              <a:buNone/>
              <a:defRPr sz="1600"/>
            </a:lvl1pPr>
          </a:lstStyle>
          <a:p>
            <a:pPr lvl="0"/>
            <a:r>
              <a:rPr lang="es-ES" noProof="0"/>
              <a:t>Haga clic en el icono para agregar una imagen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/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9A0684-945C-4B78-B1EF-073893F2E0B0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EDAE07F2-F937-4B22-8D14-71308CBA757E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E0AC2E-1907-45AF-8F56-4C49DC479238}" type="datetimeFigureOut">
              <a:rPr lang="en-US"/>
              <a:pPr>
                <a:defRPr/>
              </a:pPr>
              <a:t>5/25/2020</a:t>
            </a:fld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EF12D83-3407-49DA-B47A-F36114C2B2A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5EA918-E688-4C8E-99DA-783CA441E3FF}" type="slidenum">
              <a:rPr lang="en-US"/>
              <a:pPr>
                <a:defRPr/>
              </a:pPr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31336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6">
            <a:extLst>
              <a:ext uri="{FF2B5EF4-FFF2-40B4-BE49-F238E27FC236}">
                <a16:creationId xmlns:a16="http://schemas.microsoft.com/office/drawing/2014/main" id="{66E2ED61-A036-4081-8E8C-3B32473F00F4}"/>
              </a:ext>
            </a:extLst>
          </p:cNvPr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/>
          <a:lstStyle>
            <a:lvl1pPr algn="l">
              <a:defRPr sz="4200" b="1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0DF2A4D0-295E-47EE-86E8-A2505244234B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E4AEF1-0905-4520-8083-6A5D562A46F6}" type="datetimeFigureOut">
              <a:rPr lang="en-US"/>
              <a:pPr>
                <a:defRPr/>
              </a:pPr>
              <a:t>5/25/2020</a:t>
            </a:fld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2CE682C5-EEA0-4D38-962D-80116D5EEC95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413CD42-306D-4B06-AED6-E3FD125B25BD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569C70-0DBA-4B62-BE23-11A36490ED90}" type="slidenum">
              <a:rPr lang="en-US"/>
              <a:pPr>
                <a:defRPr/>
              </a:pPr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421241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>
            <a:extLst>
              <a:ext uri="{FF2B5EF4-FFF2-40B4-BE49-F238E27FC236}">
                <a16:creationId xmlns:a16="http://schemas.microsoft.com/office/drawing/2014/main" id="{8D50375B-B1BC-4C69-A126-F1E65E2F3A84}"/>
              </a:ext>
            </a:extLst>
          </p:cNvPr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5" name="Date Placeholder 1">
            <a:extLst>
              <a:ext uri="{FF2B5EF4-FFF2-40B4-BE49-F238E27FC236}">
                <a16:creationId xmlns:a16="http://schemas.microsoft.com/office/drawing/2014/main" id="{1132856E-2422-4BD9-A139-FF5743EBE85A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BE05D2-FD62-45C0-9505-18886CFE06CA}" type="datetimeFigureOut">
              <a:rPr lang="en-US"/>
              <a:pPr>
                <a:defRPr/>
              </a:pPr>
              <a:t>5/25/2020</a:t>
            </a:fld>
            <a:endParaRPr lang="en-US" dirty="0"/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AD284A4A-3BEC-48A1-84F2-8B5CE550E66A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8543FD95-662F-4F1C-BCF5-674921DC88F2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114671-C8AB-4EB3-BA36-1C0F111979B0}" type="slidenum">
              <a:rPr lang="en-US"/>
              <a:pPr>
                <a:defRPr/>
              </a:pPr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253416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>
            <a:extLst>
              <a:ext uri="{FF2B5EF4-FFF2-40B4-BE49-F238E27FC236}">
                <a16:creationId xmlns:a16="http://schemas.microsoft.com/office/drawing/2014/main" id="{5E9F6D82-C735-4BAA-9451-437F7EF6B3FD}"/>
              </a:ext>
            </a:extLst>
          </p:cNvPr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68DB632-63E4-4C02-BC4F-0D798DAC0E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DD4B54-6AF4-409F-877C-3AA1A618C1EF}" type="datetimeFigureOut">
              <a:rPr lang="en-US"/>
              <a:pPr>
                <a:defRPr/>
              </a:pPr>
              <a:t>5/25/2020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51566C9-4F12-46C3-91E9-8B30920000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BB82766-8C46-46F0-B865-57475232D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70A9C6-C1F1-4534-8B38-02DD7C20FFB8}" type="slidenum">
              <a:rPr lang="en-US"/>
              <a:pPr>
                <a:defRPr/>
              </a:pPr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766514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>
            <a:extLst>
              <a:ext uri="{FF2B5EF4-FFF2-40B4-BE49-F238E27FC236}">
                <a16:creationId xmlns:a16="http://schemas.microsoft.com/office/drawing/2014/main" id="{C0DD3F81-3049-4477-9B1A-58C233C26B79}"/>
              </a:ext>
            </a:extLst>
          </p:cNvPr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A9EC1C3-352B-46F9-B381-B03F033A73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F725C8-D0CB-46BB-997A-4393AC034B2A}" type="datetimeFigureOut">
              <a:rPr lang="en-US"/>
              <a:pPr>
                <a:defRPr/>
              </a:pPr>
              <a:t>5/25/2020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504E6F9-8684-457F-BB1C-0C2892B03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DE5D40D-78CD-493A-AE53-A0239C974A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91CC69-B32D-4840-9A7B-DA6317148031}" type="slidenum">
              <a:rPr lang="en-US"/>
              <a:pPr>
                <a:defRPr/>
              </a:pPr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6268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smtClean="0"/>
              <a:pPr/>
              <a:t>5/25/2020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66528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smtClean="0"/>
              <a:pPr/>
              <a:t>5/25/2020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2116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smtClean="0"/>
              <a:pPr/>
              <a:t>5/25/2020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43816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smtClean="0"/>
              <a:pPr/>
              <a:t>5/25/2020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4058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smtClean="0"/>
              <a:pPr/>
              <a:t>5/25/2020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7303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smtClean="0"/>
              <a:pPr/>
              <a:t>5/25/2020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1354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smtClean="0"/>
              <a:pPr/>
              <a:t>5/25/2020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4177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smtClean="0"/>
              <a:pPr/>
              <a:t>5/25/2020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090552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  <p:sldLayoutId id="2147483711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2F84266-2BFD-4FC7-9E7B-BCCF42F56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625" y="447675"/>
            <a:ext cx="10572750" cy="969963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5DCB66-3728-48AA-8A52-AA60FA04FA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09625" y="2184400"/>
            <a:ext cx="10563225" cy="3675063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5D0BE3-B9DB-4D7B-9EB3-E5C2CC82E3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0850" y="6042025"/>
            <a:ext cx="8645525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 dirty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CC526D-ADDE-4552-AD62-149C2C69D6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334500" y="6042025"/>
            <a:ext cx="1344613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8E19FCB3-2625-4480-BE30-E919B2A1CAC8}" type="datetimeFigureOut">
              <a:rPr lang="en-US"/>
              <a:pPr>
                <a:defRPr/>
              </a:pPr>
              <a:t>5/25/2020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8C3993-412C-4CB4-94C0-E89F274832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79113" y="5916613"/>
            <a:ext cx="1062037" cy="490537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2000" smtClean="0">
                <a:solidFill>
                  <a:schemeClr val="accent1"/>
                </a:solidFill>
                <a:latin typeface="+mn-lt"/>
              </a:defRPr>
            </a:lvl1pPr>
          </a:lstStyle>
          <a:p>
            <a:pPr>
              <a:defRPr/>
            </a:pPr>
            <a:fld id="{AAF0A358-AD19-476E-85A6-4F3B26D89027}" type="slidenum">
              <a:rPr lang="en-US"/>
              <a:pPr>
                <a:defRPr/>
              </a:pPr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53989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  <p:sldLayoutId id="2147483726" r:id="rId14"/>
  </p:sldLayoutIdLst>
  <p:hf sldNum="0" hdr="0" ftr="0" dt="0"/>
  <p:txStyles>
    <p:titleStyle>
      <a:lvl1pPr algn="l" defTabSz="457200" rtl="0" fontAlgn="base">
        <a:spcBef>
          <a:spcPct val="0"/>
        </a:spcBef>
        <a:spcAft>
          <a:spcPct val="0"/>
        </a:spcAft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algn="l" defTabSz="457200" rtl="0" fontAlgn="base">
        <a:spcBef>
          <a:spcPct val="0"/>
        </a:spcBef>
        <a:spcAft>
          <a:spcPct val="0"/>
        </a:spcAft>
        <a:defRPr sz="4000" b="1">
          <a:solidFill>
            <a:srgbClr val="FEFEFE"/>
          </a:solidFill>
          <a:latin typeface="Century Gothic" panose="020B0502020202020204" pitchFamily="34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4000" b="1">
          <a:solidFill>
            <a:srgbClr val="FEFEFE"/>
          </a:solidFill>
          <a:latin typeface="Century Gothic" panose="020B0502020202020204" pitchFamily="34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4000" b="1">
          <a:solidFill>
            <a:srgbClr val="FEFEFE"/>
          </a:solidFill>
          <a:latin typeface="Century Gothic" panose="020B0502020202020204" pitchFamily="34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4000" b="1">
          <a:solidFill>
            <a:srgbClr val="FEFEFE"/>
          </a:solidFill>
          <a:latin typeface="Century Gothic" panose="020B0502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ts val="600"/>
        </a:spcAft>
        <a:buClr>
          <a:schemeClr val="accent1"/>
        </a:buClr>
        <a:buFont typeface="Wingdings 2" panose="05020102010507070707" pitchFamily="18" charset="2"/>
        <a:buChar char="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ts val="600"/>
        </a:spcAft>
        <a:buClr>
          <a:schemeClr val="accent1"/>
        </a:buClr>
        <a:buFont typeface="Wingdings 2" panose="05020102010507070707" pitchFamily="18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ts val="600"/>
        </a:spcAft>
        <a:buClr>
          <a:schemeClr val="accent1"/>
        </a:buClr>
        <a:buFont typeface="Wingdings 2" panose="05020102010507070707" pitchFamily="18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ts val="600"/>
        </a:spcAft>
        <a:buClr>
          <a:schemeClr val="accent1"/>
        </a:buClr>
        <a:buFont typeface="Wingdings 2" panose="05020102010507070707" pitchFamily="18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ts val="600"/>
        </a:spcAft>
        <a:buClr>
          <a:schemeClr val="accent1"/>
        </a:buClr>
        <a:buFont typeface="Wingdings 2" panose="05020102010507070707" pitchFamily="18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4.jpg"/><Relationship Id="rId7" Type="http://schemas.openxmlformats.org/officeDocument/2006/relationships/hyperlink" Target="https://www.publicdomainpictures.net/en/view-image.php?image=215173&amp;picture=trattoria-in-trastevere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4.jpg"/><Relationship Id="rId11" Type="http://schemas.openxmlformats.org/officeDocument/2006/relationships/hyperlink" Target="http://vivendoavidabemfeliz.blogspot.com/2014/04/as-10-ruas-mais-bonitas-do-mundo.html" TargetMode="External"/><Relationship Id="rId5" Type="http://schemas.openxmlformats.org/officeDocument/2006/relationships/image" Target="../media/image3.png"/><Relationship Id="rId10" Type="http://schemas.openxmlformats.org/officeDocument/2006/relationships/image" Target="../media/image16.jpg"/><Relationship Id="rId4" Type="http://schemas.openxmlformats.org/officeDocument/2006/relationships/image" Target="../media/image5.png"/><Relationship Id="rId9" Type="http://schemas.openxmlformats.org/officeDocument/2006/relationships/hyperlink" Target="https://www.iha.fr/Locations-vacances-Nuovo-trastevere/1pP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hyperlink" Target="https://www.flickr.com/photos/icomei/1678178207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6.jpg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hyperlink" Target="http://id.wikipedia.org/wiki/pariwisata_di_italia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7.jpg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hyperlink" Target="https://it.wikipedia.org/wiki/Palazzo_Venezia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8.jpg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hyperlink" Target="https://es.m.wikipedia.org/wiki/Palacio_de_Justicia_(Roma)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9.jpg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hyperlink" Target="https://it.wikipedia.org/wiki/Palazzo_delle_Esposizioni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0.jpg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hyperlink" Target="https://it.wikipedia.org/wiki/Palazzo_del_Quirinale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1.jpg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hyperlink" Target="https://www.romaapiedi.com/itinerari-turistici-roma/eur-e-cinema/le-tentazioni-al-colosseo-quadrato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2.jpg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hyperlink" Target="https://fr.wikipedia.org/wiki/Auditorium_Parco_della_Musica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3.JPG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2B2E69-2BD5-AF44-8415-21129468606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sz="6600" dirty="0">
                <a:solidFill>
                  <a:srgbClr val="FFFF00"/>
                </a:solidFill>
              </a:rPr>
              <a:t>“COME WITH US”</a:t>
            </a:r>
            <a:br>
              <a:rPr lang="es-ES" dirty="0"/>
            </a:br>
            <a:r>
              <a:rPr lang="es-ES" dirty="0" err="1"/>
              <a:t>eTwinning</a:t>
            </a:r>
            <a:r>
              <a:rPr lang="es-ES" dirty="0"/>
              <a:t> PROJECT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BDF035ED-E8EF-5A43-8764-1811F83001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0228" y="2104682"/>
            <a:ext cx="3385150" cy="2315516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2AA38A3F-F37A-6143-81A9-6EA7AAB5DA87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7491" y="324168"/>
            <a:ext cx="2052904" cy="245383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039FE931-7C68-4340-8D8A-0E378C711D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0370" y="542209"/>
            <a:ext cx="1600908" cy="1600908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DE02AF5B-4220-9B4D-8D8B-285B9D6E46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03354" y="324168"/>
            <a:ext cx="1808230" cy="1839732"/>
          </a:xfrm>
          <a:prstGeom prst="rect">
            <a:avLst/>
          </a:prstGeom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id="{3E971DAD-E5A4-4797-BCFC-AD2A6FCA1CD7}"/>
              </a:ext>
            </a:extLst>
          </p:cNvPr>
          <p:cNvSpPr/>
          <p:nvPr/>
        </p:nvSpPr>
        <p:spPr>
          <a:xfrm>
            <a:off x="2292345" y="5408853"/>
            <a:ext cx="776045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3600" dirty="0">
                <a:solidFill>
                  <a:srgbClr val="FF0000"/>
                </a:solidFill>
              </a:rPr>
              <a:t>TOPIC 2: BUILDINGS</a:t>
            </a:r>
          </a:p>
          <a:p>
            <a:pPr algn="ctr"/>
            <a:r>
              <a:rPr lang="it-IT" sz="3600" dirty="0">
                <a:solidFill>
                  <a:srgbClr val="FF0000"/>
                </a:solidFill>
              </a:rPr>
              <a:t>CLASSI TERZE- CARDINAL MASSAIA</a:t>
            </a:r>
          </a:p>
        </p:txBody>
      </p:sp>
    </p:spTree>
    <p:extLst>
      <p:ext uri="{BB962C8B-B14F-4D97-AF65-F5344CB8AC3E}">
        <p14:creationId xmlns:p14="http://schemas.microsoft.com/office/powerpoint/2010/main" val="3542470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E8D1B8-02A2-4957-9A78-F57C163093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2040" y="3429000"/>
            <a:ext cx="10572750" cy="8382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s-ES" dirty="0"/>
              <a:t>TRASTEVERE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D7F7646-02A2-4428-84E2-70E789C0EA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2425" y="5224463"/>
            <a:ext cx="11506200" cy="1431925"/>
          </a:xfrm>
        </p:spPr>
        <p:txBody>
          <a:bodyPr>
            <a:noAutofit/>
          </a:bodyPr>
          <a:lstStyle/>
          <a:p>
            <a:pPr algn="ctr" fontAlgn="auto">
              <a:defRPr/>
            </a:pPr>
            <a:r>
              <a:rPr lang="es-ES" sz="3200" b="1" dirty="0"/>
              <a:t>IT IS A DISTRICT OF ROME. ITS STREETS ARE A PICTURESQUE WARREN OF OCHRE-COLORED BUILDINGS AND FLOWERS FILLED BALCONIES.</a:t>
            </a:r>
            <a:endParaRPr lang="it-IT" sz="3200" dirty="0"/>
          </a:p>
          <a:p>
            <a:pPr fontAlgn="auto">
              <a:buFont typeface="Wingdings 2" charset="2"/>
              <a:buNone/>
              <a:defRPr/>
            </a:pPr>
            <a:endParaRPr lang="es-ES" sz="3600" b="1" dirty="0"/>
          </a:p>
        </p:txBody>
      </p:sp>
      <p:pic>
        <p:nvPicPr>
          <p:cNvPr id="15364" name="Imagen 3">
            <a:extLst>
              <a:ext uri="{FF2B5EF4-FFF2-40B4-BE49-F238E27FC236}">
                <a16:creationId xmlns:a16="http://schemas.microsoft.com/office/drawing/2014/main" id="{CE9A8405-C218-460A-A454-11ED97A880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1438" y="112713"/>
            <a:ext cx="1765300" cy="120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Imagen 6">
            <a:extLst>
              <a:ext uri="{FF2B5EF4-FFF2-40B4-BE49-F238E27FC236}">
                <a16:creationId xmlns:a16="http://schemas.microsoft.com/office/drawing/2014/main" id="{A7059664-9FC9-4419-B97D-6EB7EB5BE7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3" y="161925"/>
            <a:ext cx="50482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Imagen 7">
            <a:extLst>
              <a:ext uri="{FF2B5EF4-FFF2-40B4-BE49-F238E27FC236}">
                <a16:creationId xmlns:a16="http://schemas.microsoft.com/office/drawing/2014/main" id="{9C207E23-00FC-4359-BEE9-17CD29DA8D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538" y="161925"/>
            <a:ext cx="515937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Imagen 8">
            <a:extLst>
              <a:ext uri="{FF2B5EF4-FFF2-40B4-BE49-F238E27FC236}">
                <a16:creationId xmlns:a16="http://schemas.microsoft.com/office/drawing/2014/main" id="{719054C7-B004-4C4F-B462-9A1E3E46C4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31" b="10622"/>
          <a:stretch>
            <a:fillRect/>
          </a:stretch>
        </p:blipFill>
        <p:spPr bwMode="auto">
          <a:xfrm>
            <a:off x="593725" y="112713"/>
            <a:ext cx="581025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FC9FE6A6-22C9-46E0-9123-8CF99AEE23D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4191602" y="666750"/>
            <a:ext cx="3808795" cy="2136641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366C98FE-A744-4B2C-AF6C-2115C98FE42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8330898" y="1916935"/>
            <a:ext cx="3600000" cy="2700000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24F7F68F-3EEE-446E-95EC-82338CF9096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837473B0-CC2E-450A-ABE3-18F120FF3D39}">
                <a1611:picAttrSrcUrl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>
            <a:off x="305932" y="1948912"/>
            <a:ext cx="3598511" cy="2698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954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E8D1B8-02A2-4957-9A78-F57C163093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2040" y="3922579"/>
            <a:ext cx="10572750" cy="8382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s-ES" dirty="0"/>
              <a:t>ROME: THE ETERNAL CITY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D7F7646-02A2-4428-84E2-70E789C0EA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1507" y="5605963"/>
            <a:ext cx="11506200" cy="1431925"/>
          </a:xfrm>
        </p:spPr>
        <p:txBody>
          <a:bodyPr>
            <a:noAutofit/>
          </a:bodyPr>
          <a:lstStyle/>
          <a:p>
            <a:pPr algn="ctr" fontAlgn="auto">
              <a:buFont typeface="Wingdings 2" charset="2"/>
              <a:buNone/>
              <a:defRPr/>
            </a:pPr>
            <a:r>
              <a:rPr lang="es-ES" sz="4000" b="1" dirty="0"/>
              <a:t>ROME IS BEST KNOWN FOR ITS ANCIENT RUINS</a:t>
            </a:r>
          </a:p>
        </p:txBody>
      </p:sp>
      <p:pic>
        <p:nvPicPr>
          <p:cNvPr id="15364" name="Imagen 3">
            <a:extLst>
              <a:ext uri="{FF2B5EF4-FFF2-40B4-BE49-F238E27FC236}">
                <a16:creationId xmlns:a16="http://schemas.microsoft.com/office/drawing/2014/main" id="{CE9A8405-C218-460A-A454-11ED97A880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1438" y="112713"/>
            <a:ext cx="1765300" cy="120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Imagen 6">
            <a:extLst>
              <a:ext uri="{FF2B5EF4-FFF2-40B4-BE49-F238E27FC236}">
                <a16:creationId xmlns:a16="http://schemas.microsoft.com/office/drawing/2014/main" id="{A7059664-9FC9-4419-B97D-6EB7EB5BE7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3" y="161925"/>
            <a:ext cx="50482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Imagen 7">
            <a:extLst>
              <a:ext uri="{FF2B5EF4-FFF2-40B4-BE49-F238E27FC236}">
                <a16:creationId xmlns:a16="http://schemas.microsoft.com/office/drawing/2014/main" id="{9C207E23-00FC-4359-BEE9-17CD29DA8D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538" y="161925"/>
            <a:ext cx="515937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Imagen 8">
            <a:extLst>
              <a:ext uri="{FF2B5EF4-FFF2-40B4-BE49-F238E27FC236}">
                <a16:creationId xmlns:a16="http://schemas.microsoft.com/office/drawing/2014/main" id="{719054C7-B004-4C4F-B462-9A1E3E46C4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31" b="10622"/>
          <a:stretch>
            <a:fillRect/>
          </a:stretch>
        </p:blipFill>
        <p:spPr bwMode="auto">
          <a:xfrm>
            <a:off x="593725" y="112713"/>
            <a:ext cx="581025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3E901B5B-A35B-4505-A6A8-AC6749758B1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3657600" y="320536"/>
            <a:ext cx="4876800" cy="32644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6D7F7646-02A2-4428-84E2-70E789C0EA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2425" y="5224463"/>
            <a:ext cx="11506200" cy="1431925"/>
          </a:xfrm>
        </p:spPr>
        <p:txBody>
          <a:bodyPr>
            <a:noAutofit/>
          </a:bodyPr>
          <a:lstStyle/>
          <a:p>
            <a:pPr algn="ctr" fontAlgn="auto">
              <a:buFont typeface="Wingdings 2" charset="2"/>
              <a:buNone/>
              <a:defRPr/>
            </a:pPr>
            <a:r>
              <a:rPr lang="es-ES" sz="3600" b="1" dirty="0"/>
              <a:t>BUT DURING THE RENAISSANCE AND BAROQUE PERIOD, WONDERFUL BUILDINGS WERE BUILT.</a:t>
            </a:r>
          </a:p>
        </p:txBody>
      </p:sp>
      <p:pic>
        <p:nvPicPr>
          <p:cNvPr id="15364" name="Imagen 3">
            <a:extLst>
              <a:ext uri="{FF2B5EF4-FFF2-40B4-BE49-F238E27FC236}">
                <a16:creationId xmlns:a16="http://schemas.microsoft.com/office/drawing/2014/main" id="{CE9A8405-C218-460A-A454-11ED97A880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1438" y="112713"/>
            <a:ext cx="1765300" cy="120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Imagen 6">
            <a:extLst>
              <a:ext uri="{FF2B5EF4-FFF2-40B4-BE49-F238E27FC236}">
                <a16:creationId xmlns:a16="http://schemas.microsoft.com/office/drawing/2014/main" id="{A7059664-9FC9-4419-B97D-6EB7EB5BE7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3" y="161925"/>
            <a:ext cx="50482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Imagen 7">
            <a:extLst>
              <a:ext uri="{FF2B5EF4-FFF2-40B4-BE49-F238E27FC236}">
                <a16:creationId xmlns:a16="http://schemas.microsoft.com/office/drawing/2014/main" id="{9C207E23-00FC-4359-BEE9-17CD29DA8D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538" y="161925"/>
            <a:ext cx="515937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Imagen 8">
            <a:extLst>
              <a:ext uri="{FF2B5EF4-FFF2-40B4-BE49-F238E27FC236}">
                <a16:creationId xmlns:a16="http://schemas.microsoft.com/office/drawing/2014/main" id="{719054C7-B004-4C4F-B462-9A1E3E46C4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31" b="10622"/>
          <a:stretch>
            <a:fillRect/>
          </a:stretch>
        </p:blipFill>
        <p:spPr bwMode="auto">
          <a:xfrm>
            <a:off x="593725" y="112713"/>
            <a:ext cx="581025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A3462CBE-D87D-4648-8E77-630F7690E1B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2761878" y="1320800"/>
            <a:ext cx="6222158" cy="283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789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E8D1B8-02A2-4957-9A78-F57C163093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2040" y="3922579"/>
            <a:ext cx="10572750" cy="8382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s-ES" dirty="0"/>
              <a:t>PALAZZO VENEZIA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D7F7646-02A2-4428-84E2-70E789C0EA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2425" y="5224463"/>
            <a:ext cx="11506200" cy="1431925"/>
          </a:xfrm>
        </p:spPr>
        <p:txBody>
          <a:bodyPr>
            <a:noAutofit/>
          </a:bodyPr>
          <a:lstStyle/>
          <a:p>
            <a:pPr algn="ctr" fontAlgn="auto">
              <a:defRPr/>
            </a:pPr>
            <a:r>
              <a:rPr lang="es-ES" sz="3200" b="1" dirty="0">
                <a:latin typeface="Bahnschrift SemiBold" panose="020B0502040204020203" pitchFamily="34" charset="0"/>
              </a:rPr>
              <a:t>IT IS THE HOME OF NATIONAL MUSEUM.</a:t>
            </a:r>
            <a:r>
              <a:rPr lang="en-US" sz="3200" dirty="0">
                <a:latin typeface="Bahnschrift SemiBold" panose="020B0502040204020203" pitchFamily="34" charset="0"/>
              </a:rPr>
              <a:t> MUSSOLINI HAD HIS OFFICE IN THIS PALACE AND USED ITS BALCONY FOR HIS SPEECHES.</a:t>
            </a:r>
            <a:endParaRPr lang="es-ES" sz="3200" b="1" dirty="0">
              <a:latin typeface="Bahnschrift SemiBold" panose="020B0502040204020203" pitchFamily="34" charset="0"/>
            </a:endParaRPr>
          </a:p>
        </p:txBody>
      </p:sp>
      <p:pic>
        <p:nvPicPr>
          <p:cNvPr id="15364" name="Imagen 3">
            <a:extLst>
              <a:ext uri="{FF2B5EF4-FFF2-40B4-BE49-F238E27FC236}">
                <a16:creationId xmlns:a16="http://schemas.microsoft.com/office/drawing/2014/main" id="{CE9A8405-C218-460A-A454-11ED97A880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1438" y="112713"/>
            <a:ext cx="1765300" cy="120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Imagen 6">
            <a:extLst>
              <a:ext uri="{FF2B5EF4-FFF2-40B4-BE49-F238E27FC236}">
                <a16:creationId xmlns:a16="http://schemas.microsoft.com/office/drawing/2014/main" id="{A7059664-9FC9-4419-B97D-6EB7EB5BE7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3" y="161925"/>
            <a:ext cx="50482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Imagen 7">
            <a:extLst>
              <a:ext uri="{FF2B5EF4-FFF2-40B4-BE49-F238E27FC236}">
                <a16:creationId xmlns:a16="http://schemas.microsoft.com/office/drawing/2014/main" id="{9C207E23-00FC-4359-BEE9-17CD29DA8D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538" y="161925"/>
            <a:ext cx="515937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Imagen 8">
            <a:extLst>
              <a:ext uri="{FF2B5EF4-FFF2-40B4-BE49-F238E27FC236}">
                <a16:creationId xmlns:a16="http://schemas.microsoft.com/office/drawing/2014/main" id="{719054C7-B004-4C4F-B462-9A1E3E46C4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31" b="10622"/>
          <a:stretch>
            <a:fillRect/>
          </a:stretch>
        </p:blipFill>
        <p:spPr bwMode="auto">
          <a:xfrm>
            <a:off x="593725" y="112713"/>
            <a:ext cx="581025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6FE1A22B-4429-4F66-8E90-D0A86D41BA2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2948848" y="314960"/>
            <a:ext cx="6096000" cy="3114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453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E8D1B8-02A2-4957-9A78-F57C163093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0088" y="3922579"/>
            <a:ext cx="10572750" cy="8382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s-ES" dirty="0"/>
              <a:t>PALACE OF JUSTICE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D7F7646-02A2-4428-84E2-70E789C0EA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2425" y="5224463"/>
            <a:ext cx="11506200" cy="1431925"/>
          </a:xfrm>
        </p:spPr>
        <p:txBody>
          <a:bodyPr>
            <a:noAutofit/>
          </a:bodyPr>
          <a:lstStyle/>
          <a:p>
            <a:pPr algn="ctr" fontAlgn="auto">
              <a:buFont typeface="Wingdings 2" charset="2"/>
              <a:buNone/>
              <a:defRPr/>
            </a:pPr>
            <a:r>
              <a:rPr lang="es-ES" sz="2800" b="1" dirty="0"/>
              <a:t>PEOPLE OFTEN REFER TO IT AS “PALAZZACCIO” WHICH MEANS BAD PALACE BECAUSE OF ITS HUGE DIMENSIONS AND EXAGGERATED DECORATIONS.</a:t>
            </a:r>
          </a:p>
        </p:txBody>
      </p:sp>
      <p:pic>
        <p:nvPicPr>
          <p:cNvPr id="15364" name="Imagen 3">
            <a:extLst>
              <a:ext uri="{FF2B5EF4-FFF2-40B4-BE49-F238E27FC236}">
                <a16:creationId xmlns:a16="http://schemas.microsoft.com/office/drawing/2014/main" id="{CE9A8405-C218-460A-A454-11ED97A880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1438" y="112713"/>
            <a:ext cx="1765300" cy="120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Imagen 6">
            <a:extLst>
              <a:ext uri="{FF2B5EF4-FFF2-40B4-BE49-F238E27FC236}">
                <a16:creationId xmlns:a16="http://schemas.microsoft.com/office/drawing/2014/main" id="{A7059664-9FC9-4419-B97D-6EB7EB5BE7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3" y="161925"/>
            <a:ext cx="50482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Imagen 7">
            <a:extLst>
              <a:ext uri="{FF2B5EF4-FFF2-40B4-BE49-F238E27FC236}">
                <a16:creationId xmlns:a16="http://schemas.microsoft.com/office/drawing/2014/main" id="{9C207E23-00FC-4359-BEE9-17CD29DA8D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538" y="161925"/>
            <a:ext cx="515937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Imagen 8">
            <a:extLst>
              <a:ext uri="{FF2B5EF4-FFF2-40B4-BE49-F238E27FC236}">
                <a16:creationId xmlns:a16="http://schemas.microsoft.com/office/drawing/2014/main" id="{719054C7-B004-4C4F-B462-9A1E3E46C4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31" b="10622"/>
          <a:stretch>
            <a:fillRect/>
          </a:stretch>
        </p:blipFill>
        <p:spPr bwMode="auto">
          <a:xfrm>
            <a:off x="593725" y="112713"/>
            <a:ext cx="581025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58EE2862-3EA5-423C-8A8C-12341B03A2F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3712956" y="215748"/>
            <a:ext cx="4680000" cy="35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862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E8D1B8-02A2-4957-9A78-F57C163093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2040" y="3922579"/>
            <a:ext cx="10572750" cy="8382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s-ES" dirty="0"/>
              <a:t>EXHIBITION PALACE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D7F7646-02A2-4428-84E2-70E789C0EA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2425" y="5224463"/>
            <a:ext cx="11506200" cy="1431925"/>
          </a:xfrm>
        </p:spPr>
        <p:txBody>
          <a:bodyPr>
            <a:noAutofit/>
          </a:bodyPr>
          <a:lstStyle/>
          <a:p>
            <a:pPr algn="ctr" fontAlgn="auto">
              <a:buFont typeface="Wingdings 2" charset="2"/>
              <a:buNone/>
              <a:defRPr/>
            </a:pPr>
            <a:r>
              <a:rPr lang="es-ES" sz="4000" b="1" dirty="0"/>
              <a:t>IT IS HOME OF IMPORTANT EVENTS AND ART EXHIBITIONS.</a:t>
            </a:r>
          </a:p>
        </p:txBody>
      </p:sp>
      <p:pic>
        <p:nvPicPr>
          <p:cNvPr id="15364" name="Imagen 3">
            <a:extLst>
              <a:ext uri="{FF2B5EF4-FFF2-40B4-BE49-F238E27FC236}">
                <a16:creationId xmlns:a16="http://schemas.microsoft.com/office/drawing/2014/main" id="{CE9A8405-C218-460A-A454-11ED97A880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1438" y="112713"/>
            <a:ext cx="1765300" cy="120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Imagen 6">
            <a:extLst>
              <a:ext uri="{FF2B5EF4-FFF2-40B4-BE49-F238E27FC236}">
                <a16:creationId xmlns:a16="http://schemas.microsoft.com/office/drawing/2014/main" id="{A7059664-9FC9-4419-B97D-6EB7EB5BE7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3" y="161925"/>
            <a:ext cx="50482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Imagen 7">
            <a:extLst>
              <a:ext uri="{FF2B5EF4-FFF2-40B4-BE49-F238E27FC236}">
                <a16:creationId xmlns:a16="http://schemas.microsoft.com/office/drawing/2014/main" id="{9C207E23-00FC-4359-BEE9-17CD29DA8D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538" y="161925"/>
            <a:ext cx="515937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Imagen 8">
            <a:extLst>
              <a:ext uri="{FF2B5EF4-FFF2-40B4-BE49-F238E27FC236}">
                <a16:creationId xmlns:a16="http://schemas.microsoft.com/office/drawing/2014/main" id="{719054C7-B004-4C4F-B462-9A1E3E46C4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31" b="10622"/>
          <a:stretch>
            <a:fillRect/>
          </a:stretch>
        </p:blipFill>
        <p:spPr bwMode="auto">
          <a:xfrm>
            <a:off x="593725" y="112713"/>
            <a:ext cx="581025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AFC1E725-B3E8-4913-9783-4728846C0EB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3576000" y="82848"/>
            <a:ext cx="5040000" cy="377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957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E8D1B8-02A2-4957-9A78-F57C163093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2040" y="3922579"/>
            <a:ext cx="10572750" cy="8382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s-ES" dirty="0"/>
              <a:t>QUIRINAL PALACE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D7F7646-02A2-4428-84E2-70E789C0EA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2425" y="5224463"/>
            <a:ext cx="11506200" cy="1431925"/>
          </a:xfrm>
        </p:spPr>
        <p:txBody>
          <a:bodyPr>
            <a:noAutofit/>
          </a:bodyPr>
          <a:lstStyle/>
          <a:p>
            <a:pPr algn="ctr" fontAlgn="auto">
              <a:buFont typeface="Wingdings 2" charset="2"/>
              <a:buNone/>
              <a:defRPr/>
            </a:pPr>
            <a:r>
              <a:rPr lang="es-ES" sz="3400" b="1" dirty="0"/>
              <a:t>IT IS ONE OF THE SYMBOLS OF THE ITALIAN STATE. IT IS THE RESIDENCE OF THE PRESIDENT OF THE REPUBLIC.</a:t>
            </a:r>
          </a:p>
        </p:txBody>
      </p:sp>
      <p:pic>
        <p:nvPicPr>
          <p:cNvPr id="15364" name="Imagen 3">
            <a:extLst>
              <a:ext uri="{FF2B5EF4-FFF2-40B4-BE49-F238E27FC236}">
                <a16:creationId xmlns:a16="http://schemas.microsoft.com/office/drawing/2014/main" id="{CE9A8405-C218-460A-A454-11ED97A880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1438" y="112713"/>
            <a:ext cx="1765300" cy="120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Imagen 6">
            <a:extLst>
              <a:ext uri="{FF2B5EF4-FFF2-40B4-BE49-F238E27FC236}">
                <a16:creationId xmlns:a16="http://schemas.microsoft.com/office/drawing/2014/main" id="{A7059664-9FC9-4419-B97D-6EB7EB5BE7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3" y="161925"/>
            <a:ext cx="50482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Imagen 7">
            <a:extLst>
              <a:ext uri="{FF2B5EF4-FFF2-40B4-BE49-F238E27FC236}">
                <a16:creationId xmlns:a16="http://schemas.microsoft.com/office/drawing/2014/main" id="{9C207E23-00FC-4359-BEE9-17CD29DA8D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538" y="161925"/>
            <a:ext cx="515937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Imagen 8">
            <a:extLst>
              <a:ext uri="{FF2B5EF4-FFF2-40B4-BE49-F238E27FC236}">
                <a16:creationId xmlns:a16="http://schemas.microsoft.com/office/drawing/2014/main" id="{719054C7-B004-4C4F-B462-9A1E3E46C4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31" b="10622"/>
          <a:stretch>
            <a:fillRect/>
          </a:stretch>
        </p:blipFill>
        <p:spPr bwMode="auto">
          <a:xfrm>
            <a:off x="593725" y="112713"/>
            <a:ext cx="581025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4BDC08EF-8B83-476F-A83C-046FA909301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3760415" y="345703"/>
            <a:ext cx="4716000" cy="3324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7048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E8D1B8-02A2-4957-9A78-F57C163093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2040" y="3922579"/>
            <a:ext cx="10572750" cy="8382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s-ES" sz="5000" dirty="0"/>
              <a:t>PALAZZO DELLA CIVILTA’ ITALIANA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D7F7646-02A2-4428-84E2-70E789C0EA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2425" y="5224463"/>
            <a:ext cx="11506200" cy="1431925"/>
          </a:xfrm>
        </p:spPr>
        <p:txBody>
          <a:bodyPr>
            <a:noAutofit/>
          </a:bodyPr>
          <a:lstStyle/>
          <a:p>
            <a:pPr algn="ctr" fontAlgn="auto">
              <a:buFont typeface="Wingdings 2" charset="2"/>
              <a:buNone/>
              <a:defRPr/>
            </a:pPr>
            <a:r>
              <a:rPr lang="es-ES" sz="3600" b="1" dirty="0"/>
              <a:t>ALSO KNOWN AS SQUARE COLOSSEUM, TODAY IT IS </a:t>
            </a:r>
            <a:r>
              <a:rPr lang="es-ES" sz="3600" b="1"/>
              <a:t>THE HEADQUARTERS </a:t>
            </a:r>
            <a:r>
              <a:rPr lang="es-ES" sz="3600" b="1" dirty="0"/>
              <a:t>OF FENDI.</a:t>
            </a:r>
          </a:p>
        </p:txBody>
      </p:sp>
      <p:pic>
        <p:nvPicPr>
          <p:cNvPr id="15364" name="Imagen 3">
            <a:extLst>
              <a:ext uri="{FF2B5EF4-FFF2-40B4-BE49-F238E27FC236}">
                <a16:creationId xmlns:a16="http://schemas.microsoft.com/office/drawing/2014/main" id="{CE9A8405-C218-460A-A454-11ED97A880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1438" y="112713"/>
            <a:ext cx="1765300" cy="120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Imagen 6">
            <a:extLst>
              <a:ext uri="{FF2B5EF4-FFF2-40B4-BE49-F238E27FC236}">
                <a16:creationId xmlns:a16="http://schemas.microsoft.com/office/drawing/2014/main" id="{A7059664-9FC9-4419-B97D-6EB7EB5BE7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3" y="161925"/>
            <a:ext cx="50482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Imagen 7">
            <a:extLst>
              <a:ext uri="{FF2B5EF4-FFF2-40B4-BE49-F238E27FC236}">
                <a16:creationId xmlns:a16="http://schemas.microsoft.com/office/drawing/2014/main" id="{9C207E23-00FC-4359-BEE9-17CD29DA8D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538" y="161925"/>
            <a:ext cx="515937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Imagen 8">
            <a:extLst>
              <a:ext uri="{FF2B5EF4-FFF2-40B4-BE49-F238E27FC236}">
                <a16:creationId xmlns:a16="http://schemas.microsoft.com/office/drawing/2014/main" id="{719054C7-B004-4C4F-B462-9A1E3E46C4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31" b="10622"/>
          <a:stretch>
            <a:fillRect/>
          </a:stretch>
        </p:blipFill>
        <p:spPr bwMode="auto">
          <a:xfrm>
            <a:off x="593725" y="112713"/>
            <a:ext cx="581025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B36ABC17-52EE-4949-A6B8-11B51889807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3532956" y="319489"/>
            <a:ext cx="4680000" cy="35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064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E8D1B8-02A2-4957-9A78-F57C163093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2040" y="3922579"/>
            <a:ext cx="10572750" cy="8382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s-ES" dirty="0"/>
              <a:t>MUSIC PALACE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D7F7646-02A2-4428-84E2-70E789C0EA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2425" y="5224463"/>
            <a:ext cx="11506200" cy="1431925"/>
          </a:xfrm>
        </p:spPr>
        <p:txBody>
          <a:bodyPr>
            <a:noAutofit/>
          </a:bodyPr>
          <a:lstStyle/>
          <a:p>
            <a:pPr algn="ctr" fontAlgn="auto">
              <a:defRPr/>
            </a:pPr>
            <a:r>
              <a:rPr lang="es-ES" sz="3600" b="1" dirty="0"/>
              <a:t>IT IS THE LARGEST EUROPEAN STRUCTURE DEDICATED TO THE MUSIC, PROJECTED BY ARCHITECT RENZO PIANO (2002).</a:t>
            </a:r>
            <a:endParaRPr lang="it-IT" sz="3600" dirty="0"/>
          </a:p>
          <a:p>
            <a:pPr fontAlgn="auto">
              <a:buFont typeface="Wingdings 2" charset="2"/>
              <a:buNone/>
              <a:defRPr/>
            </a:pPr>
            <a:endParaRPr lang="es-ES" sz="3600" b="1" dirty="0"/>
          </a:p>
        </p:txBody>
      </p:sp>
      <p:pic>
        <p:nvPicPr>
          <p:cNvPr id="15364" name="Imagen 3">
            <a:extLst>
              <a:ext uri="{FF2B5EF4-FFF2-40B4-BE49-F238E27FC236}">
                <a16:creationId xmlns:a16="http://schemas.microsoft.com/office/drawing/2014/main" id="{CE9A8405-C218-460A-A454-11ED97A880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1438" y="112713"/>
            <a:ext cx="1765300" cy="120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Imagen 6">
            <a:extLst>
              <a:ext uri="{FF2B5EF4-FFF2-40B4-BE49-F238E27FC236}">
                <a16:creationId xmlns:a16="http://schemas.microsoft.com/office/drawing/2014/main" id="{A7059664-9FC9-4419-B97D-6EB7EB5BE7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3" y="161925"/>
            <a:ext cx="50482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Imagen 7">
            <a:extLst>
              <a:ext uri="{FF2B5EF4-FFF2-40B4-BE49-F238E27FC236}">
                <a16:creationId xmlns:a16="http://schemas.microsoft.com/office/drawing/2014/main" id="{9C207E23-00FC-4359-BEE9-17CD29DA8D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538" y="161925"/>
            <a:ext cx="515937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Imagen 8">
            <a:extLst>
              <a:ext uri="{FF2B5EF4-FFF2-40B4-BE49-F238E27FC236}">
                <a16:creationId xmlns:a16="http://schemas.microsoft.com/office/drawing/2014/main" id="{719054C7-B004-4C4F-B462-9A1E3E46C4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31" b="10622"/>
          <a:stretch>
            <a:fillRect/>
          </a:stretch>
        </p:blipFill>
        <p:spPr bwMode="auto">
          <a:xfrm>
            <a:off x="593725" y="112713"/>
            <a:ext cx="581025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74E83D42-EFC5-4F36-B40F-055D2FCA9B7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3756000" y="201612"/>
            <a:ext cx="4680000" cy="35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87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table">
  <a:themeElements>
    <a:clrScheme name="Ci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Ci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Ci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ppt/theme/theme2.xml><?xml version="1.0" encoding="utf-8"?>
<a:theme xmlns:a="http://schemas.openxmlformats.org/drawingml/2006/main" name="1_Citable">
  <a:themeElements>
    <a:clrScheme name="Ci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Ci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Ci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C948C0C32800E548A640FFFD1452621E" ma:contentTypeVersion="0" ma:contentTypeDescription="Creare un nuovo documento." ma:contentTypeScope="" ma:versionID="8cef22c39a49bb5cbc30405b25e482e9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4ea373c70dcfdb0a3329420882916a00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5E10894-2A05-46EC-B3AE-FA5D1A9F3B1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BE160E6-6C14-4AD1-9208-640A9A16088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6B578E15-0632-4550-8C2E-1DD0210654C7}">
  <ds:schemaRefs>
    <ds:schemaRef ds:uri="http://purl.org/dc/dcmitype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{29913395-5106-4B47-AC81-F1C0A617FB97}tf10001121</Template>
  <TotalTime>454</TotalTime>
  <Words>190</Words>
  <Application>Microsoft Office PowerPoint</Application>
  <PresentationFormat>Widescreen</PresentationFormat>
  <Paragraphs>20</Paragraphs>
  <Slides>10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10</vt:i4>
      </vt:variant>
    </vt:vector>
  </HeadingPairs>
  <TitlesOfParts>
    <vt:vector size="15" baseType="lpstr">
      <vt:lpstr>Bahnschrift SemiBold</vt:lpstr>
      <vt:lpstr>Century Gothic</vt:lpstr>
      <vt:lpstr>Wingdings 2</vt:lpstr>
      <vt:lpstr>Citable</vt:lpstr>
      <vt:lpstr>1_Citable</vt:lpstr>
      <vt:lpstr>“COME WITH US” eTwinning PROJECT</vt:lpstr>
      <vt:lpstr>ROME: THE ETERNAL CITY</vt:lpstr>
      <vt:lpstr>Presentazione standard di PowerPoint</vt:lpstr>
      <vt:lpstr>PALAZZO VENEZIA</vt:lpstr>
      <vt:lpstr>PALACE OF JUSTICE</vt:lpstr>
      <vt:lpstr>EXHIBITION PALACE</vt:lpstr>
      <vt:lpstr>QUIRINAL PALACE</vt:lpstr>
      <vt:lpstr>PALAZZO DELLA CIVILTA’ ITALIANA</vt:lpstr>
      <vt:lpstr>MUSIC PALACE</vt:lpstr>
      <vt:lpstr>TRASTEVERE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“COME WITH US” eTwinning PROJECT</dc:title>
  <dc:creator>cristo1970@gmail.com</dc:creator>
  <cp:lastModifiedBy>DI MURO MCHIARA</cp:lastModifiedBy>
  <cp:revision>84</cp:revision>
  <cp:lastPrinted>2020-04-17T08:51:46Z</cp:lastPrinted>
  <dcterms:created xsi:type="dcterms:W3CDTF">2020-04-17T06:08:28Z</dcterms:created>
  <dcterms:modified xsi:type="dcterms:W3CDTF">2020-05-25T17:58:38Z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0x010100C948C0C32800E548A640FFFD1452621E</vt:lpwstr>
  </property>
</Properties>
</file>